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33" r:id="rId2"/>
    <p:sldId id="262" r:id="rId3"/>
    <p:sldId id="265" r:id="rId4"/>
    <p:sldId id="267" r:id="rId5"/>
    <p:sldId id="332" r:id="rId6"/>
    <p:sldId id="268" r:id="rId7"/>
    <p:sldId id="331" r:id="rId8"/>
    <p:sldId id="273" r:id="rId9"/>
    <p:sldId id="330" r:id="rId10"/>
    <p:sldId id="278" r:id="rId11"/>
    <p:sldId id="282" r:id="rId12"/>
    <p:sldId id="283" r:id="rId13"/>
    <p:sldId id="284" r:id="rId14"/>
    <p:sldId id="285" r:id="rId15"/>
    <p:sldId id="286" r:id="rId16"/>
    <p:sldId id="288" r:id="rId17"/>
    <p:sldId id="289" r:id="rId18"/>
    <p:sldId id="290" r:id="rId19"/>
    <p:sldId id="335" r:id="rId20"/>
    <p:sldId id="306" r:id="rId21"/>
    <p:sldId id="336" r:id="rId22"/>
    <p:sldId id="307" r:id="rId23"/>
    <p:sldId id="308" r:id="rId24"/>
    <p:sldId id="311" r:id="rId25"/>
    <p:sldId id="312" r:id="rId26"/>
    <p:sldId id="313" r:id="rId27"/>
    <p:sldId id="314" r:id="rId28"/>
    <p:sldId id="317" r:id="rId29"/>
    <p:sldId id="318" r:id="rId30"/>
    <p:sldId id="319" r:id="rId31"/>
    <p:sldId id="293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297" r:id="rId42"/>
    <p:sldId id="303" r:id="rId43"/>
    <p:sldId id="329" r:id="rId44"/>
    <p:sldId id="338" r:id="rId45"/>
    <p:sldId id="337" r:id="rId46"/>
    <p:sldId id="334" r:id="rId4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9929" autoAdjust="0"/>
  </p:normalViewPr>
  <p:slideViewPr>
    <p:cSldViewPr>
      <p:cViewPr varScale="1">
        <p:scale>
          <a:sx n="89" d="100"/>
          <a:sy n="89" d="100"/>
        </p:scale>
        <p:origin x="984" y="7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B2945-C7E8-4FBE-AE09-D8C71715271D}" type="datetimeFigureOut">
              <a:rPr lang="fr-FR" smtClean="0"/>
              <a:t>17/03/2024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03B3E-901D-456C-AC47-9A51D4F7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26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raph.org.uk/profile/6638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engin_akyurt-3656355/?utm_source=link-attribution&amp;utm_medium=referral&amp;utm_campaign=image&amp;utm_content=2373323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?utm_source=link-attribution&amp;utm_medium=referral&amp;utm_campaign=image&amp;utm_content=2373323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référence aux activités H5P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860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/blickpixel-52945/?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=463928"&gt;Michael </a:t>
            </a:r>
            <a:r>
              <a:rPr lang="fr-FR" dirty="0" err="1" smtClean="0"/>
              <a:t>Schwarzenberger</a:t>
            </a:r>
            <a:r>
              <a:rPr lang="fr-FR" dirty="0" smtClean="0"/>
              <a:t>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=463928"&gt;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389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Else If Then - Own work, CC BY-SA 4.0, https://commons.wikimedia.org/w/index.php?curid=47616876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71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Fab5669 - Own work, CC BY-SA 3.0, https://commons.wikimedia.org/w/index.php?curid=27445217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768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Marie JIDENKO CC-BY-NC-SA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038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Marie JIDENKO CC-BY-NC-SA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611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Marie JIDENKO CC-BY-NC-SA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764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Marie JIDENKO CC-BY-NC-SA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097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Marie JIDENKO CC-BY-NC-SA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844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Marie JIDENKO CC-BY-NC-SA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637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 par &lt;a href="https://pixabay.com/fr/users/jan_photo-2842014/?utm_source=link-attribution&amp;utm_medium=referral&amp;utm_campaign=image&amp;utm_content=4226688"&gt;Jan Mateboer&lt;/a&gt; de &lt;a href="https://pixabay.com/fr//?utm_source=link-attribution&amp;utm_medium=referral&amp;utm_campaign=image&amp;utm_content=4226688"&gt;Pixabay&lt;/a&gt;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24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Steve Partridge, CC BY-SA 2.0, https://commons.wikimedia.org/w/index.php?curid=13176301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110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 https://commons.wikimedia.org/wiki/File:Parachute_precise_landing.jpg consultée le 9fev 2024</a:t>
            </a:r>
          </a:p>
          <a:p>
            <a:r>
              <a:rPr lang="fr-FR" dirty="0" smtClean="0"/>
              <a:t>Auteur: </a:t>
            </a:r>
            <a:r>
              <a:rPr lang="fr-FR" dirty="0" err="1" smtClean="0"/>
              <a:t>Masur</a:t>
            </a:r>
            <a:endParaRPr lang="fr-FR" dirty="0" smtClean="0"/>
          </a:p>
          <a:p>
            <a:r>
              <a:rPr lang="fr-FR" dirty="0" smtClean="0"/>
              <a:t>Licence: Public Domain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90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référence aux activités H5P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692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 https://commons.wikimedia.org/wiki/File:Jane_M._Byrne_Interchange_4-1-22.jpgconsultée le 9fev 2024</a:t>
            </a:r>
          </a:p>
          <a:p>
            <a:r>
              <a:rPr lang="fr-FR" dirty="0" smtClean="0"/>
              <a:t>Auteur: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cow</a:t>
            </a:r>
            <a:endParaRPr lang="fr-FR" dirty="0" smtClean="0"/>
          </a:p>
          <a:p>
            <a:r>
              <a:rPr lang="fr-FR" dirty="0" smtClean="0"/>
              <a:t>Licence: CC-BY-SA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677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Source: https://commons.wikimedia.org/wiki/File:A_cairn_at_Cauld_Face_-_geograph.org.uk_-_3749090.jpg consultée le 9fev 2024</a:t>
            </a:r>
          </a:p>
          <a:p>
            <a:r>
              <a:rPr lang="fr-FR" dirty="0" smtClean="0"/>
              <a:t>Auteur: </a:t>
            </a:r>
            <a:r>
              <a:rPr lang="fr-FR" dirty="0" smtClean="0">
                <a:hlinkClick r:id="rId3"/>
              </a:rPr>
              <a:t>Walter Baxter</a:t>
            </a:r>
            <a:r>
              <a:rPr lang="fr-FR" dirty="0" smtClean="0"/>
              <a:t> </a:t>
            </a:r>
          </a:p>
          <a:p>
            <a:r>
              <a:rPr lang="fr-FR" dirty="0" smtClean="0"/>
              <a:t>Licence: CC-BY-SA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0682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Marie JIDENKO CC-BY-SA-NC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5076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Marie JIDENKO CC-BY-SA-NC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927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Licence </a:t>
            </a:r>
            <a:r>
              <a:rPr lang="fr-FR" dirty="0" err="1" smtClean="0"/>
              <a:t>Pixabay</a:t>
            </a:r>
            <a:r>
              <a:rPr lang="fr-FR" baseline="0" dirty="0" smtClean="0"/>
              <a:t> Content  Jan </a:t>
            </a:r>
            <a:r>
              <a:rPr lang="fr-FR" baseline="0" dirty="0" err="1" smtClean="0"/>
              <a:t>Mateboer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846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hlinkClick r:id="rId3"/>
              </a:rPr>
              <a:t>Engin </a:t>
            </a:r>
            <a:r>
              <a:rPr lang="fr-FR" dirty="0" err="1" smtClean="0">
                <a:hlinkClick r:id="rId3"/>
              </a:rPr>
              <a:t>Akyurt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>
                <a:hlinkClick r:id="rId4"/>
              </a:rPr>
              <a:t>Pixabay</a:t>
            </a:r>
            <a:endParaRPr lang="fr-FR" dirty="0" smtClean="0"/>
          </a:p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/engin_akyurt-3656355/?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=2373323"&gt;Engin </a:t>
            </a:r>
            <a:r>
              <a:rPr lang="fr-FR" dirty="0" err="1" smtClean="0"/>
              <a:t>Akyurt</a:t>
            </a:r>
            <a:r>
              <a:rPr lang="fr-FR" dirty="0" smtClean="0"/>
              <a:t>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=2373323"&gt;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6524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 par &lt;a href="https://pixabay.com/fr/users/jan_photo-2842014/?utm_source=link-attribution&amp;utm_medium=referral&amp;utm_campaign=image&amp;utm_content=4259832"&gt;</a:t>
            </a:r>
            <a:r>
              <a:rPr lang="pt-BR" dirty="0" smtClean="0"/>
              <a:t>Jan Mateboer</a:t>
            </a:r>
            <a:r>
              <a:rPr lang="pt-BR" dirty="0" smtClean="0"/>
              <a:t>&lt;/a&gt; de &lt;a href="https://pixabay.com/fr//?utm_source=link-attribution&amp;utm_medium=referral&amp;utm_campaign=image&amp;utm_content=4259832"&gt;Pixabay&lt;/a&gt;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62560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by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="https://pixabay.com/users/anastasia_makarevich-4811614/?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referral&amp;utm_campaign</a:t>
            </a:r>
            <a:r>
              <a:rPr lang="en-US" dirty="0" smtClean="0"/>
              <a:t>=</a:t>
            </a:r>
            <a:r>
              <a:rPr lang="en-US" dirty="0" err="1" smtClean="0"/>
              <a:t>image&amp;utm_content</a:t>
            </a:r>
            <a:r>
              <a:rPr lang="en-US" dirty="0" smtClean="0"/>
              <a:t>=4700009"&gt;Anastasia </a:t>
            </a:r>
            <a:r>
              <a:rPr lang="en-US" dirty="0" err="1" smtClean="0"/>
              <a:t>Makarevich</a:t>
            </a:r>
            <a:r>
              <a:rPr lang="en-US" dirty="0" smtClean="0"/>
              <a:t>&lt;/a&gt; from &lt;a </a:t>
            </a:r>
            <a:r>
              <a:rPr lang="en-US" dirty="0" err="1" smtClean="0"/>
              <a:t>href</a:t>
            </a:r>
            <a:r>
              <a:rPr lang="en-US" dirty="0" smtClean="0"/>
              <a:t>="https://pixabay.com//?</a:t>
            </a:r>
            <a:r>
              <a:rPr lang="en-US" dirty="0" err="1" smtClean="0"/>
              <a:t>utm_source</a:t>
            </a:r>
            <a:r>
              <a:rPr lang="en-US" dirty="0" smtClean="0"/>
              <a:t>=</a:t>
            </a:r>
            <a:r>
              <a:rPr lang="en-US" dirty="0" err="1" smtClean="0"/>
              <a:t>link-attribution&amp;utm_medium</a:t>
            </a:r>
            <a:r>
              <a:rPr lang="en-US" dirty="0" smtClean="0"/>
              <a:t>=</a:t>
            </a:r>
            <a:r>
              <a:rPr lang="en-US" dirty="0" err="1" smtClean="0"/>
              <a:t>referral&amp;utm_campaign</a:t>
            </a:r>
            <a:r>
              <a:rPr lang="en-US" dirty="0" smtClean="0"/>
              <a:t>=</a:t>
            </a:r>
            <a:r>
              <a:rPr lang="en-US" dirty="0" err="1" smtClean="0"/>
              <a:t>image&amp;utm_content</a:t>
            </a:r>
            <a:r>
              <a:rPr lang="en-US" dirty="0" smtClean="0"/>
              <a:t>=4700009"&gt;</a:t>
            </a:r>
            <a:r>
              <a:rPr lang="en-US" dirty="0" err="1" smtClean="0"/>
              <a:t>Pixabay</a:t>
            </a:r>
            <a:r>
              <a:rPr lang="en-US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74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/wal_172619-12138562/?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=4631297"&gt;wal_172619&lt;/a&gt;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=4631297"&gt;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0410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https://pixabay.com/users/un-perfekt-9295476/?utm_source=link-attribution&amp;utm_medium=referral&amp;utm_campaign=image&amp;utm_content=3757353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941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/jules2413-24684247/?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=7941563"&gt;Julia </a:t>
            </a:r>
            <a:r>
              <a:rPr lang="fr-FR" dirty="0" err="1" smtClean="0"/>
              <a:t>Schecker</a:t>
            </a:r>
            <a:r>
              <a:rPr lang="fr-FR" dirty="0" smtClean="0"/>
              <a:t>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=7941563"&gt;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383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 par &lt;a href="https://pixabay.com/fr/users/camera4u-588009/?utm_source=link-attribution&amp;utm_medium=referral&amp;utm_campaign=image&amp;utm_content=534267"&gt;ilkown Kim&lt;/a&gt; de &lt;a href="https://pixabay.com/fr//?utm_source=link-attribution&amp;utm_medium=referral&amp;utm_campaign=image&amp;utm_content=534267"&gt;Pixabay&lt;/a&gt;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2386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 par &lt;a href="https://pixabay.com/fr/users/jeshoots-com-264599/?utm_source=link-attribution&amp;utm_medium=referral&amp;utm_campaign=image&amp;utm_content=2373727"&gt;Jan Vašek&lt;/a&gt; de &lt;a href="https://pixabay.com/fr//?utm_source=link-attribution&amp;utm_medium=referral&amp;utm_campaign=image&amp;utm_content=2373727"&gt;Pixabay&lt;/a&gt;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43313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/alexas_fotos-686414/?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=1738039"&gt;Alexa&lt;/a&gt;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=1738039"&gt;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77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 par &lt;a href="https://pixabay.com/fr/users/oadtz-3657813/?utm_source=link-attribution&amp;utm_medium=referral&amp;utm_campaign=image&amp;utm_content=1886974"&gt;Thanapat Pirmphol&lt;/a&gt; de &lt;a href="https://pixabay.com/fr//?utm_source=link-attribution&amp;utm_medium=referral&amp;utm_campaign=image&amp;utm_content=1886974"&gt;Pixabay&lt;/a&gt;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5299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/18121281-18121281/?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=5533494"&gt;18121281&lt;/a&gt;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=5533494"&gt;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742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Andrew Hyde - Flickr: River crossing, CC BY 2.0, https://commons.wikimedia.org/w/index.php?curid=17892820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2830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/mizianitka-568101/?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=621349"&gt;</a:t>
            </a:r>
            <a:r>
              <a:rPr lang="fr-FR" dirty="0" err="1" smtClean="0"/>
              <a:t>Mizianitka</a:t>
            </a:r>
            <a:r>
              <a:rPr lang="fr-FR" dirty="0" smtClean="0"/>
              <a:t>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=621349"&gt;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1619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/analogicus-8164369/?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=3703469"&gt;Tom&lt;/a&gt;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=3703469"&gt;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974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By Steven Pisano - https://www.flickr.com/photos/stevenpisano/10963643666/, CC BY 2.0, https://commons.wikimedia.org/w/index.php?curid=140420788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74488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/nathalieburblis-3857394/?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=7559487"&gt;</a:t>
            </a:r>
            <a:r>
              <a:rPr lang="fr-FR" dirty="0" err="1" smtClean="0"/>
              <a:t>nathalieburblis</a:t>
            </a:r>
            <a:r>
              <a:rPr lang="fr-FR" dirty="0" smtClean="0"/>
              <a:t>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=7559487"&gt;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71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Image par &lt;a href="https://pixabay.com/fr/users/kaboompics-1013994/?utm_source=link-attribution&amp;utm_medium=referral&amp;utm_campaign=image&amp;utm_content=791029"&gt;Karolina Grabowska&lt;/a&gt; de &lt;a href="https://pixabay.com/fr//?utm_source=link-attribution&amp;utm_medium=referral&amp;utm_campaign=image&amp;utm_content=791029"&gt;Pixabay&lt;/a&gt;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2877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ℍenry</a:t>
            </a:r>
            <a:r>
              <a:rPr lang="en-US" dirty="0" smtClean="0"/>
              <a:t> Salomé - Cliché personnel, own picture, CC BY-SA 3.0, https://commons.wikimedia.org/w/index.php?curid=1592355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7700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/mindz-2969436/?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=3573181"&gt;</a:t>
            </a:r>
            <a:r>
              <a:rPr lang="fr-FR" dirty="0" err="1" smtClean="0"/>
              <a:t>Mindz</a:t>
            </a:r>
            <a:r>
              <a:rPr lang="fr-FR" dirty="0" smtClean="0"/>
              <a:t>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=3573181"&gt;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4627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Marie JIDENKO CC-BY-SA-NC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8912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Marie JIDENKO CC-BY-NC-SA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3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/stocksnap-894430/?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=2604786</a:t>
            </a:r>
            <a:r>
              <a:rPr lang="fr-FR" dirty="0" smtClean="0"/>
              <a:t>"&gt;</a:t>
            </a:r>
            <a:r>
              <a:rPr lang="fr-FR" dirty="0" err="1" smtClean="0"/>
              <a:t>StockSnap</a:t>
            </a:r>
            <a:r>
              <a:rPr lang="fr-FR" dirty="0" smtClean="0"/>
              <a:t>&lt;/</a:t>
            </a:r>
            <a:r>
              <a:rPr lang="fr-FR" dirty="0" smtClean="0"/>
              <a:t>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=2604786"&gt;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66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</a:t>
            </a:r>
            <a:r>
              <a:rPr lang="en-US" dirty="0" err="1" smtClean="0"/>
              <a:t>Théâtre</a:t>
            </a:r>
            <a:r>
              <a:rPr lang="en-US" dirty="0" smtClean="0"/>
              <a:t> ONYX - </a:t>
            </a:r>
            <a:r>
              <a:rPr lang="en-US" dirty="0" smtClean="0"/>
              <a:t>Own work, CC BY-SA 3.0, https://commons.wikimedia.org/w/index.php?curid=30725062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4404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/12019-12019/?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=80121"&gt;12019&lt;/a&gt;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=80121"&gt;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74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/katerinavulcova-7453549/?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=3944361"&gt;</a:t>
            </a:r>
            <a:r>
              <a:rPr lang="fr-FR" dirty="0" err="1" smtClean="0"/>
              <a:t>katerinavulcova</a:t>
            </a:r>
            <a:r>
              <a:rPr lang="fr-FR" dirty="0" smtClean="0"/>
              <a:t>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=3944361"&gt;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2963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Image par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</a:t>
            </a:r>
            <a:r>
              <a:rPr lang="fr-FR" dirty="0" err="1" smtClean="0"/>
              <a:t>users</a:t>
            </a:r>
            <a:r>
              <a:rPr lang="fr-FR" dirty="0" smtClean="0"/>
              <a:t>/4117354-4117354/?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=1949778"&gt;4117354&lt;/a&gt; de &lt;a </a:t>
            </a:r>
            <a:r>
              <a:rPr lang="fr-FR" dirty="0" err="1" smtClean="0"/>
              <a:t>href</a:t>
            </a:r>
            <a:r>
              <a:rPr lang="fr-FR" dirty="0" smtClean="0"/>
              <a:t>="https://pixabay.com/</a:t>
            </a:r>
            <a:r>
              <a:rPr lang="fr-FR" dirty="0" err="1" smtClean="0"/>
              <a:t>fr</a:t>
            </a:r>
            <a:r>
              <a:rPr lang="fr-FR" dirty="0" smtClean="0"/>
              <a:t>//?</a:t>
            </a:r>
            <a:r>
              <a:rPr lang="fr-FR" dirty="0" err="1" smtClean="0"/>
              <a:t>utm_source</a:t>
            </a:r>
            <a:r>
              <a:rPr lang="fr-FR" dirty="0" smtClean="0"/>
              <a:t>=</a:t>
            </a:r>
            <a:r>
              <a:rPr lang="fr-FR" dirty="0" err="1" smtClean="0"/>
              <a:t>link-attribution&amp;utm_medium</a:t>
            </a:r>
            <a:r>
              <a:rPr lang="fr-FR" dirty="0" smtClean="0"/>
              <a:t>=</a:t>
            </a:r>
            <a:r>
              <a:rPr lang="fr-FR" dirty="0" err="1" smtClean="0"/>
              <a:t>referral&amp;utm_campaign</a:t>
            </a:r>
            <a:r>
              <a:rPr lang="fr-FR" dirty="0" smtClean="0"/>
              <a:t>=</a:t>
            </a:r>
            <a:r>
              <a:rPr lang="fr-FR" dirty="0" err="1" smtClean="0"/>
              <a:t>image&amp;utm_content</a:t>
            </a:r>
            <a:r>
              <a:rPr lang="fr-FR" dirty="0" smtClean="0"/>
              <a:t>=1949778"&gt;</a:t>
            </a:r>
            <a:r>
              <a:rPr lang="fr-FR" dirty="0" err="1" smtClean="0"/>
              <a:t>Pixabay</a:t>
            </a:r>
            <a:r>
              <a:rPr lang="fr-FR" dirty="0" smtClean="0"/>
              <a:t>&lt;/a&gt;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03B3E-901D-456C-AC47-9A51D4F77AF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34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06A3-CFFE-4858-851A-C3CFD5FD678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411AB7-3222-45F6-8D46-378256F2E97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693E95-6D2D-417D-9B4F-660410053DA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21E43-CE45-428F-AAB7-5698F9038CE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94419-4BC7-436E-B974-227873BFA54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6601F-B191-4CBE-9471-28F3A8B2993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CD095-92B2-4013-B2EF-2C7769F532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724B2-2CDC-453B-B4CD-624489D13D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EC680-C2E6-4BE0-8E8A-61D2A8983ED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502C7-8093-4FE7-B8C7-53A50177526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C617B-CAC6-45F4-92BF-0CFE9FF600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3B1438-4E64-40D2-BB5C-A1D4EB2B384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Photos correspondant </a:t>
            </a:r>
            <a:r>
              <a:rPr lang="fr-FR" dirty="0" err="1" smtClean="0"/>
              <a:t>auX</a:t>
            </a:r>
            <a:r>
              <a:rPr lang="fr-FR" dirty="0" smtClean="0"/>
              <a:t> CHOIX 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78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5524" y="6627168"/>
            <a:ext cx="28584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err="1" smtClean="0"/>
              <a:t>Pixabay</a:t>
            </a:r>
            <a:r>
              <a:rPr lang="fr-FR" sz="900" dirty="0" smtClean="0"/>
              <a:t> Licence Content  Michael </a:t>
            </a:r>
            <a:r>
              <a:rPr lang="fr-FR" sz="900" dirty="0" err="1" smtClean="0"/>
              <a:t>Schwarzenberger</a:t>
            </a:r>
            <a:endParaRPr lang="fr-FR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2" y="189000"/>
            <a:ext cx="8176656" cy="64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11309" y="6627168"/>
            <a:ext cx="23326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err="1" smtClean="0"/>
              <a:t>Wikcommons</a:t>
            </a:r>
            <a:r>
              <a:rPr lang="fr-FR" sz="900" dirty="0" smtClean="0"/>
              <a:t> CC-BY-SA 4.0  </a:t>
            </a:r>
            <a:r>
              <a:rPr lang="fr-FR" sz="900" dirty="0" err="1" smtClean="0"/>
              <a:t>Else</a:t>
            </a:r>
            <a:r>
              <a:rPr lang="fr-FR" sz="900" dirty="0" smtClean="0"/>
              <a:t> If </a:t>
            </a:r>
            <a:r>
              <a:rPr lang="fr-FR" sz="900" dirty="0" err="1" smtClean="0"/>
              <a:t>Then</a:t>
            </a:r>
            <a:endParaRPr lang="fr-FR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40000" cy="64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07489" y="6627168"/>
            <a:ext cx="223651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err="1" smtClean="0"/>
              <a:t>Wikcommons</a:t>
            </a:r>
            <a:r>
              <a:rPr lang="fr-FR" sz="900" dirty="0" smtClean="0"/>
              <a:t> CC-BY-SA 3.0  Fabb5669</a:t>
            </a:r>
            <a:endParaRPr lang="fr-FR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nflit de généra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549910"/>
            <a:ext cx="8640000" cy="57581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smtClean="0"/>
              <a:t>CC-BY-SA-NC </a:t>
            </a:r>
            <a:r>
              <a:rPr lang="fr-FR" sz="900" dirty="0"/>
              <a:t>Marie </a:t>
            </a:r>
            <a:r>
              <a:rPr lang="fr-FR" sz="900" dirty="0" smtClean="0"/>
              <a:t>Jidenko</a:t>
            </a:r>
            <a:endParaRPr lang="fr-FR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189000"/>
            <a:ext cx="8640000" cy="64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smtClean="0"/>
              <a:t>CC-BY-SA-NC </a:t>
            </a:r>
            <a:r>
              <a:rPr lang="fr-FR" sz="900" dirty="0"/>
              <a:t>Marie </a:t>
            </a:r>
            <a:r>
              <a:rPr lang="fr-FR" sz="900" dirty="0" smtClean="0"/>
              <a:t>Jidenko</a:t>
            </a:r>
            <a:endParaRPr lang="fr-FR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50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332000" y="999000"/>
            <a:ext cx="6480000" cy="48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smtClean="0"/>
              <a:t>CC-BY-SA-NC </a:t>
            </a:r>
            <a:r>
              <a:rPr lang="fr-FR" sz="900" dirty="0"/>
              <a:t>Marie </a:t>
            </a:r>
            <a:r>
              <a:rPr lang="fr-FR" sz="900" dirty="0" smtClean="0"/>
              <a:t>Jidenko</a:t>
            </a:r>
            <a:endParaRPr lang="fr-FR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4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189000"/>
            <a:ext cx="8640000" cy="64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smtClean="0"/>
              <a:t>CC-BY-SA-NC </a:t>
            </a:r>
            <a:r>
              <a:rPr lang="fr-FR" sz="900" dirty="0"/>
              <a:t>Marie </a:t>
            </a:r>
            <a:r>
              <a:rPr lang="fr-FR" sz="900" dirty="0" smtClean="0"/>
              <a:t>Jidenko</a:t>
            </a:r>
            <a:endParaRPr lang="fr-FR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5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000" y="189000"/>
            <a:ext cx="4860000" cy="64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smtClean="0"/>
              <a:t>CC-BY-SA-NC </a:t>
            </a:r>
            <a:r>
              <a:rPr lang="fr-FR" sz="900" dirty="0"/>
              <a:t>Marie </a:t>
            </a:r>
            <a:r>
              <a:rPr lang="fr-FR" sz="900" dirty="0" smtClean="0"/>
              <a:t>Jidenko</a:t>
            </a:r>
            <a:endParaRPr lang="fr-FR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000" y="189000"/>
            <a:ext cx="8640000" cy="64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smtClean="0"/>
              <a:t>CC-BY-SA-NC </a:t>
            </a:r>
            <a:r>
              <a:rPr lang="fr-FR" sz="900" dirty="0"/>
              <a:t>Marie </a:t>
            </a:r>
            <a:r>
              <a:rPr lang="fr-FR" sz="900" dirty="0" smtClean="0"/>
              <a:t>Jidenko</a:t>
            </a:r>
            <a:endParaRPr lang="fr-FR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Jan </a:t>
            </a:r>
            <a:r>
              <a:rPr lang="fr-FR" sz="800" dirty="0" err="1"/>
              <a:t>Mateboer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9734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>
          <a:xfrm>
            <a:off x="2066693" y="189000"/>
            <a:ext cx="5010614" cy="64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 err="1" smtClean="0"/>
              <a:t>Wikicommons</a:t>
            </a:r>
            <a:r>
              <a:rPr lang="fr-FR" sz="800" dirty="0" smtClean="0"/>
              <a:t> CC-BY-SA 2.0 Steve Partridge</a:t>
            </a:r>
            <a:endParaRPr lang="fr-FR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7127" r="-833" b="1503"/>
          <a:stretch/>
        </p:blipFill>
        <p:spPr>
          <a:xfrm>
            <a:off x="252000" y="198022"/>
            <a:ext cx="8640000" cy="64619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97258" y="6627168"/>
            <a:ext cx="214674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err="1" smtClean="0"/>
              <a:t>Wikicommons</a:t>
            </a:r>
            <a:r>
              <a:rPr lang="fr-FR" sz="900" dirty="0" smtClean="0"/>
              <a:t> Domaine public </a:t>
            </a:r>
            <a:r>
              <a:rPr lang="fr-FR" sz="900" dirty="0" err="1" smtClean="0"/>
              <a:t>Masur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110387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Photos correspondant </a:t>
            </a:r>
            <a:r>
              <a:rPr lang="fr-FR" dirty="0" err="1" smtClean="0"/>
              <a:t>auX</a:t>
            </a:r>
            <a:r>
              <a:rPr lang="fr-FR" dirty="0" smtClean="0"/>
              <a:t> CHOIX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94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999000"/>
            <a:ext cx="8640000" cy="48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89618" y="6627168"/>
            <a:ext cx="19543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err="1" smtClean="0"/>
              <a:t>WikicommonsCC</a:t>
            </a:r>
            <a:r>
              <a:rPr lang="fr-FR" sz="900" dirty="0" smtClean="0"/>
              <a:t>-BY-SA </a:t>
            </a:r>
            <a:r>
              <a:rPr lang="fr-FR" sz="900" dirty="0" err="1" smtClean="0"/>
              <a:t>Sea</a:t>
            </a:r>
            <a:r>
              <a:rPr lang="fr-FR" sz="900" dirty="0" smtClean="0"/>
              <a:t> </a:t>
            </a:r>
            <a:r>
              <a:rPr lang="fr-FR" sz="900" dirty="0" err="1" smtClean="0"/>
              <a:t>Cow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074852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40000" cy="64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26725" y="6627168"/>
            <a:ext cx="221727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err="1" smtClean="0"/>
              <a:t>Wikicommons</a:t>
            </a:r>
            <a:r>
              <a:rPr lang="fr-FR" sz="900" dirty="0" smtClean="0"/>
              <a:t> CC-BY-SA Walter Baxter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1710532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783"/>
            <a:ext cx="8640000" cy="64784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smtClean="0"/>
              <a:t>CC-BY-SA-NC </a:t>
            </a:r>
            <a:r>
              <a:rPr lang="fr-FR" sz="900" dirty="0"/>
              <a:t>Marie </a:t>
            </a:r>
            <a:r>
              <a:rPr lang="fr-FR" sz="900" dirty="0" smtClean="0"/>
              <a:t>Jidenko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823313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34" y="189000"/>
            <a:ext cx="4863133" cy="64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smtClean="0"/>
              <a:t>CC-BY-SA-NC </a:t>
            </a:r>
            <a:r>
              <a:rPr lang="fr-FR" sz="900" dirty="0"/>
              <a:t>Marie </a:t>
            </a:r>
            <a:r>
              <a:rPr lang="fr-FR" sz="900" dirty="0" smtClean="0"/>
              <a:t>Jidenko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31890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17975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Jan </a:t>
            </a:r>
            <a:r>
              <a:rPr lang="fr-FR" sz="800" dirty="0" err="1"/>
              <a:t>Mateboer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771647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8558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fr-FR" sz="800" dirty="0" smtClean="0"/>
              <a:t>Engin </a:t>
            </a:r>
            <a:r>
              <a:rPr lang="fr-FR" sz="800" dirty="0" err="1" smtClean="0"/>
              <a:t>Akyurt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765660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Jan </a:t>
            </a:r>
            <a:r>
              <a:rPr lang="fr-FR" sz="800" dirty="0" err="1"/>
              <a:t>Mateboer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722272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79250"/>
            <a:ext cx="8640000" cy="5899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en-US" sz="800" dirty="0"/>
              <a:t>Anastasia </a:t>
            </a:r>
            <a:r>
              <a:rPr lang="en-US" sz="800" dirty="0" err="1"/>
              <a:t>Makarevich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971228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310500"/>
            <a:ext cx="8640000" cy="6237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wal_172619</a:t>
            </a:r>
            <a:endParaRPr lang="fr-FR" sz="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0" y="592386"/>
            <a:ext cx="8503200" cy="56732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en-US" sz="800" dirty="0" smtClean="0"/>
              <a:t>un-</a:t>
            </a:r>
            <a:r>
              <a:rPr lang="en-US" sz="800" dirty="0" err="1" smtClean="0"/>
              <a:t>perfekt</a:t>
            </a:r>
            <a:r>
              <a:rPr lang="en-US" sz="800" dirty="0" smtClean="0"/>
              <a:t> 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54849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Julia </a:t>
            </a:r>
            <a:r>
              <a:rPr lang="fr-FR" sz="800" dirty="0" err="1"/>
              <a:t>Schecker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133554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999000"/>
            <a:ext cx="8640000" cy="48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/>
              <a:t>ilkown Kim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745677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06" y="546429"/>
            <a:ext cx="8637588" cy="57628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/>
              <a:t>Jan Vašek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465720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654750"/>
            <a:ext cx="8640000" cy="5548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Alexas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449337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oadtz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271327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18121281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5917591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40000" cy="64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 err="1" smtClean="0"/>
              <a:t>Wikicommons</a:t>
            </a:r>
            <a:r>
              <a:rPr lang="fr-FR" sz="800" dirty="0" smtClean="0"/>
              <a:t> CC By 2.0  Andrew </a:t>
            </a:r>
            <a:r>
              <a:rPr lang="fr-FR" sz="800" dirty="0" err="1" smtClean="0"/>
              <a:t>hyde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52794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53500"/>
            <a:ext cx="8640000" cy="575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Mizianitka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802456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Analogicus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92323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00" y="189000"/>
            <a:ext cx="5184000" cy="648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 err="1" smtClean="0"/>
              <a:t>Wikicommons</a:t>
            </a:r>
            <a:r>
              <a:rPr lang="fr-FR" sz="800" dirty="0" smtClean="0"/>
              <a:t> CC-BY-SA 2.0 Steven Pisano</a:t>
            </a:r>
            <a:endParaRPr lang="fr-FR" sz="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Nathalie Burblis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4126608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Kaboompics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6712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70000"/>
            <a:ext cx="8640000" cy="631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16016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 err="1" smtClean="0"/>
              <a:t>Wikicommons</a:t>
            </a:r>
            <a:r>
              <a:rPr lang="fr-FR" sz="800" dirty="0" smtClean="0"/>
              <a:t> CC BY SA  3.0  Henry Salomé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94121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53500"/>
            <a:ext cx="8640000" cy="575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Mindz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56586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Photos non utilisées dans la version numérique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877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0"/>
          <a:stretch/>
        </p:blipFill>
        <p:spPr>
          <a:xfrm>
            <a:off x="252000" y="369232"/>
            <a:ext cx="8640000" cy="611953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smtClean="0"/>
              <a:t>CC-BY-SA-NC </a:t>
            </a:r>
            <a:r>
              <a:rPr lang="fr-FR" sz="900" dirty="0"/>
              <a:t>Marie </a:t>
            </a:r>
            <a:r>
              <a:rPr lang="fr-FR" sz="900" dirty="0" smtClean="0"/>
              <a:t>Jidenko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4164565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40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000" y="189000"/>
            <a:ext cx="4860000" cy="64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52510" y="6627168"/>
            <a:ext cx="169149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900" dirty="0" smtClean="0"/>
              <a:t>CC-BY-SA-NC </a:t>
            </a:r>
            <a:r>
              <a:rPr lang="fr-FR" sz="900" dirty="0"/>
              <a:t>Marie </a:t>
            </a:r>
            <a:r>
              <a:rPr lang="fr-FR" sz="900" dirty="0" smtClean="0"/>
              <a:t>Jidenko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379581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29500"/>
            <a:ext cx="8640000" cy="6399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Stocksnap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869945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 err="1" smtClean="0"/>
              <a:t>Wikicommons</a:t>
            </a:r>
            <a:r>
              <a:rPr lang="fr-FR" sz="800" dirty="0" smtClean="0"/>
              <a:t> CC-BY-SA 3.0 Théâtre ONYX</a:t>
            </a:r>
            <a:endParaRPr lang="fr-FR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06250"/>
            <a:ext cx="8640000" cy="5845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12019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2006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546750"/>
            <a:ext cx="8640000" cy="5764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Katarina Vulcova</a:t>
            </a:r>
            <a:endParaRPr lang="fr-FR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89000"/>
            <a:ext cx="8640000" cy="648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1512" y="6642556"/>
            <a:ext cx="4392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800" dirty="0"/>
              <a:t>Licence </a:t>
            </a:r>
            <a:r>
              <a:rPr lang="fr-FR" sz="800" dirty="0" err="1"/>
              <a:t>Pixabay</a:t>
            </a:r>
            <a:r>
              <a:rPr lang="fr-FR" sz="800" dirty="0"/>
              <a:t> Content  </a:t>
            </a:r>
            <a:r>
              <a:rPr lang="pt-BR" sz="800" dirty="0" smtClean="0"/>
              <a:t>4117354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883973314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21784</TotalTime>
  <Words>1114</Words>
  <Application>Microsoft Office PowerPoint</Application>
  <PresentationFormat>Affichage à l'écran (4:3)</PresentationFormat>
  <Paragraphs>143</Paragraphs>
  <Slides>46</Slides>
  <Notes>45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9" baseType="lpstr">
      <vt:lpstr>Arial</vt:lpstr>
      <vt:lpstr>Calibri</vt:lpstr>
      <vt:lpstr>Modèle par défaut</vt:lpstr>
      <vt:lpstr>Photos correspondant auX CHOIX 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Photos correspondant auX CHOIX 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Photos non utilisées dans la version numérique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Charlotte</dc:creator>
  <cp:lastModifiedBy>Marie Jidenko</cp:lastModifiedBy>
  <cp:revision>48</cp:revision>
  <dcterms:created xsi:type="dcterms:W3CDTF">2014-01-07T09:31:58Z</dcterms:created>
  <dcterms:modified xsi:type="dcterms:W3CDTF">2024-03-17T13:47:46Z</dcterms:modified>
</cp:coreProperties>
</file>