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357" r:id="rId2"/>
    <p:sldId id="355" r:id="rId3"/>
    <p:sldId id="356" r:id="rId4"/>
    <p:sldId id="347" r:id="rId5"/>
    <p:sldId id="345" r:id="rId6"/>
    <p:sldId id="333" r:id="rId7"/>
    <p:sldId id="354" r:id="rId8"/>
    <p:sldId id="353" r:id="rId9"/>
    <p:sldId id="358" r:id="rId10"/>
    <p:sldId id="279" r:id="rId11"/>
    <p:sldId id="360" r:id="rId12"/>
    <p:sldId id="323" r:id="rId13"/>
    <p:sldId id="322" r:id="rId14"/>
  </p:sldIdLst>
  <p:sldSz cx="9144000" cy="6858000" type="screen4x3"/>
  <p:notesSz cx="7099300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33"/>
    <a:srgbClr val="336633"/>
    <a:srgbClr val="66CC66"/>
    <a:srgbClr val="339966"/>
    <a:srgbClr val="66CC99"/>
    <a:srgbClr val="CC0000"/>
    <a:srgbClr val="0000CC"/>
    <a:srgbClr val="660099"/>
    <a:srgbClr val="FFCCC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969" autoAdjust="0"/>
    <p:restoredTop sz="78077" autoAdjust="0"/>
  </p:normalViewPr>
  <p:slideViewPr>
    <p:cSldViewPr snapToGrid="0">
      <p:cViewPr>
        <p:scale>
          <a:sx n="66" d="100"/>
          <a:sy n="66" d="100"/>
        </p:scale>
        <p:origin x="-1656" y="-104"/>
      </p:cViewPr>
      <p:guideLst>
        <p:guide orient="horz" pos="2148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-2526" y="-90"/>
      </p:cViewPr>
      <p:guideLst>
        <p:guide orient="horz" pos="3223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handoutMaster" Target="handoutMasters/handout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A5C61DD-5D86-8B4B-842A-02B6BE8C7EC7}" type="doc">
      <dgm:prSet loTypeId="urn:microsoft.com/office/officeart/2005/8/layout/cycle4#1" loCatId="" qsTypeId="urn:microsoft.com/office/officeart/2005/8/quickstyle/3D3" qsCatId="3D" csTypeId="urn:microsoft.com/office/officeart/2005/8/colors/colorful4" csCatId="colorful" phldr="1"/>
      <dgm:spPr/>
      <dgm:t>
        <a:bodyPr/>
        <a:lstStyle/>
        <a:p>
          <a:endParaRPr lang="fr-FR"/>
        </a:p>
      </dgm:t>
    </dgm:pt>
    <dgm:pt modelId="{D3DD94E3-8A09-3F45-BA73-0C56F9F2BE93}">
      <dgm:prSet phldrT="[Texte]"/>
      <dgm:spPr/>
      <dgm:t>
        <a:bodyPr/>
        <a:lstStyle/>
        <a:p>
          <a:r>
            <a:rPr lang="fr-FR" b="1" dirty="0" smtClean="0">
              <a:solidFill>
                <a:schemeClr val="tx1"/>
              </a:solidFill>
            </a:rPr>
            <a:t>Faire</a:t>
          </a:r>
          <a:endParaRPr lang="fr-FR" b="1" dirty="0">
            <a:solidFill>
              <a:schemeClr val="tx1"/>
            </a:solidFill>
          </a:endParaRPr>
        </a:p>
      </dgm:t>
    </dgm:pt>
    <dgm:pt modelId="{5A8DC82A-398F-D345-83B4-E97DD8CA4373}" type="parTrans" cxnId="{582E267C-9A21-7B40-9AC9-7ACFCE9008B5}">
      <dgm:prSet/>
      <dgm:spPr/>
      <dgm:t>
        <a:bodyPr/>
        <a:lstStyle/>
        <a:p>
          <a:endParaRPr lang="fr-FR"/>
        </a:p>
      </dgm:t>
    </dgm:pt>
    <dgm:pt modelId="{385BD24B-C5DA-8B46-BF4C-6FC0E41EAB80}" type="sibTrans" cxnId="{582E267C-9A21-7B40-9AC9-7ACFCE9008B5}">
      <dgm:prSet/>
      <dgm:spPr/>
      <dgm:t>
        <a:bodyPr/>
        <a:lstStyle/>
        <a:p>
          <a:endParaRPr lang="fr-FR"/>
        </a:p>
      </dgm:t>
    </dgm:pt>
    <dgm:pt modelId="{057679AD-1708-2C42-A95C-ACC623FBDDA0}">
      <dgm:prSet phldrT="[Texte]" custT="1"/>
      <dgm:spPr/>
      <dgm:t>
        <a:bodyPr/>
        <a:lstStyle/>
        <a:p>
          <a:endParaRPr lang="fr-FR" sz="1400" dirty="0">
            <a:solidFill>
              <a:schemeClr val="tx1"/>
            </a:solidFill>
          </a:endParaRPr>
        </a:p>
      </dgm:t>
    </dgm:pt>
    <dgm:pt modelId="{C4528D5C-D47A-9046-A2E0-CF04161C4C77}" type="parTrans" cxnId="{9B3262F0-CEED-C943-A103-583F3665916D}">
      <dgm:prSet/>
      <dgm:spPr/>
      <dgm:t>
        <a:bodyPr/>
        <a:lstStyle/>
        <a:p>
          <a:endParaRPr lang="fr-FR"/>
        </a:p>
      </dgm:t>
    </dgm:pt>
    <dgm:pt modelId="{4A3549F1-9A86-3449-B222-791C46398AB5}" type="sibTrans" cxnId="{9B3262F0-CEED-C943-A103-583F3665916D}">
      <dgm:prSet/>
      <dgm:spPr/>
      <dgm:t>
        <a:bodyPr/>
        <a:lstStyle/>
        <a:p>
          <a:endParaRPr lang="fr-FR"/>
        </a:p>
      </dgm:t>
    </dgm:pt>
    <dgm:pt modelId="{D714C78F-2FAE-3E42-A367-F5FECC487B9C}">
      <dgm:prSet phldrT="[Texte]" custT="1"/>
      <dgm:spPr/>
      <dgm:t>
        <a:bodyPr lIns="0" tIns="478800" rIns="0" bIns="151200" anchor="t" anchorCtr="0"/>
        <a:lstStyle/>
        <a:p>
          <a:r>
            <a:rPr lang="fr-FR" sz="2700" b="1" dirty="0" smtClean="0">
              <a:solidFill>
                <a:schemeClr val="tx1"/>
              </a:solidFill>
            </a:rPr>
            <a:t>Savoir</a:t>
          </a:r>
          <a:endParaRPr lang="fr-FR" sz="2700" b="1" dirty="0">
            <a:solidFill>
              <a:schemeClr val="tx1"/>
            </a:solidFill>
          </a:endParaRPr>
        </a:p>
      </dgm:t>
    </dgm:pt>
    <dgm:pt modelId="{35D38AB1-413E-5742-9A95-4EEC22A6D28F}" type="parTrans" cxnId="{807AA7BE-7F9B-6643-980A-E2A299A36D60}">
      <dgm:prSet/>
      <dgm:spPr/>
      <dgm:t>
        <a:bodyPr/>
        <a:lstStyle/>
        <a:p>
          <a:endParaRPr lang="fr-FR"/>
        </a:p>
      </dgm:t>
    </dgm:pt>
    <dgm:pt modelId="{26380387-41C6-8849-9019-8554323552BD}" type="sibTrans" cxnId="{807AA7BE-7F9B-6643-980A-E2A299A36D60}">
      <dgm:prSet/>
      <dgm:spPr/>
      <dgm:t>
        <a:bodyPr/>
        <a:lstStyle/>
        <a:p>
          <a:endParaRPr lang="fr-FR"/>
        </a:p>
      </dgm:t>
    </dgm:pt>
    <dgm:pt modelId="{385DE80B-1061-BA41-82CF-7E321D15BC05}">
      <dgm:prSet phldrT="[Texte]"/>
      <dgm:spPr/>
      <dgm:t>
        <a:bodyPr/>
        <a:lstStyle/>
        <a:p>
          <a:r>
            <a:rPr lang="fr-FR" b="1" dirty="0" smtClean="0">
              <a:solidFill>
                <a:schemeClr val="tx1"/>
              </a:solidFill>
            </a:rPr>
            <a:t>Savoir Faire</a:t>
          </a:r>
          <a:endParaRPr lang="fr-FR" b="1" dirty="0">
            <a:solidFill>
              <a:schemeClr val="tx1"/>
            </a:solidFill>
          </a:endParaRPr>
        </a:p>
      </dgm:t>
    </dgm:pt>
    <dgm:pt modelId="{73ADAA20-FC67-B34A-BF93-72A9B932DF58}" type="parTrans" cxnId="{EEAFF6B1-5C22-AE4C-8925-4771C9CB4F61}">
      <dgm:prSet/>
      <dgm:spPr/>
      <dgm:t>
        <a:bodyPr/>
        <a:lstStyle/>
        <a:p>
          <a:endParaRPr lang="fr-FR"/>
        </a:p>
      </dgm:t>
    </dgm:pt>
    <dgm:pt modelId="{C931C607-15DE-DE4C-8909-98EC109056DE}" type="sibTrans" cxnId="{EEAFF6B1-5C22-AE4C-8925-4771C9CB4F61}">
      <dgm:prSet/>
      <dgm:spPr/>
      <dgm:t>
        <a:bodyPr/>
        <a:lstStyle/>
        <a:p>
          <a:endParaRPr lang="fr-FR"/>
        </a:p>
      </dgm:t>
    </dgm:pt>
    <dgm:pt modelId="{54AEDDF3-780C-DF43-858E-15A94AB16188}" type="pres">
      <dgm:prSet presAssocID="{FA5C61DD-5D86-8B4B-842A-02B6BE8C7EC7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780EDB8B-6CF6-0F4B-9D7C-0C15F74C332E}" type="pres">
      <dgm:prSet presAssocID="{FA5C61DD-5D86-8B4B-842A-02B6BE8C7EC7}" presName="children" presStyleCnt="0"/>
      <dgm:spPr/>
    </dgm:pt>
    <dgm:pt modelId="{00501916-6C76-644A-86B8-227CD8014B94}" type="pres">
      <dgm:prSet presAssocID="{FA5C61DD-5D86-8B4B-842A-02B6BE8C7EC7}" presName="childPlaceholder" presStyleCnt="0"/>
      <dgm:spPr/>
    </dgm:pt>
    <dgm:pt modelId="{33DB4A89-BD57-9A41-89CB-D0CD84CB0D7D}" type="pres">
      <dgm:prSet presAssocID="{FA5C61DD-5D86-8B4B-842A-02B6BE8C7EC7}" presName="circle" presStyleCnt="0"/>
      <dgm:spPr/>
    </dgm:pt>
    <dgm:pt modelId="{17E9DB2C-6E75-DE48-8CB2-342C85AF6004}" type="pres">
      <dgm:prSet presAssocID="{FA5C61DD-5D86-8B4B-842A-02B6BE8C7EC7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CAA9262-8A3F-7B4D-8BD0-C21FC716C6D9}" type="pres">
      <dgm:prSet presAssocID="{FA5C61DD-5D86-8B4B-842A-02B6BE8C7EC7}" presName="quadrant2" presStyleLbl="node1" presStyleIdx="1" presStyleCnt="4" custLinFactNeighborX="-811" custLinFactNeighborY="811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8A6E4C1-4CD2-C34C-89B5-6A12538A396F}" type="pres">
      <dgm:prSet presAssocID="{FA5C61DD-5D86-8B4B-842A-02B6BE8C7EC7}" presName="quadrant3" presStyleLbl="node1" presStyleIdx="2" presStyleCnt="4" custScaleX="100520" custScaleY="101473" custLinFactNeighborX="-732" custLinFactNeighborY="-3273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6818812-E14A-D74E-9010-EBF79337FDCC}" type="pres">
      <dgm:prSet presAssocID="{FA5C61DD-5D86-8B4B-842A-02B6BE8C7EC7}" presName="quadrant4" presStyleLbl="node1" presStyleIdx="3" presStyleCnt="4" custLinFactNeighborX="865" custLinFactNeighborY="-2595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491DDE3-6767-024A-BFA4-B09FA23B184C}" type="pres">
      <dgm:prSet presAssocID="{FA5C61DD-5D86-8B4B-842A-02B6BE8C7EC7}" presName="quadrantPlaceholder" presStyleCnt="0"/>
      <dgm:spPr/>
    </dgm:pt>
    <dgm:pt modelId="{50B38AF8-FC6E-DC44-8986-434F2C8EA595}" type="pres">
      <dgm:prSet presAssocID="{FA5C61DD-5D86-8B4B-842A-02B6BE8C7EC7}" presName="center1" presStyleLbl="fgShp" presStyleIdx="0" presStyleCnt="2"/>
      <dgm:spPr/>
    </dgm:pt>
    <dgm:pt modelId="{F8F9D76D-EC2B-CB42-AC61-62EA7A04DBF6}" type="pres">
      <dgm:prSet presAssocID="{FA5C61DD-5D86-8B4B-842A-02B6BE8C7EC7}" presName="center2" presStyleLbl="fgShp" presStyleIdx="1" presStyleCnt="2"/>
      <dgm:spPr/>
    </dgm:pt>
  </dgm:ptLst>
  <dgm:cxnLst>
    <dgm:cxn modelId="{582E267C-9A21-7B40-9AC9-7ACFCE9008B5}" srcId="{FA5C61DD-5D86-8B4B-842A-02B6BE8C7EC7}" destId="{D3DD94E3-8A09-3F45-BA73-0C56F9F2BE93}" srcOrd="0" destOrd="0" parTransId="{5A8DC82A-398F-D345-83B4-E97DD8CA4373}" sibTransId="{385BD24B-C5DA-8B46-BF4C-6FC0E41EAB80}"/>
    <dgm:cxn modelId="{CFA31FFB-F61A-49EA-B25F-8C7F852148D8}" type="presOf" srcId="{057679AD-1708-2C42-A95C-ACC623FBDDA0}" destId="{FCAA9262-8A3F-7B4D-8BD0-C21FC716C6D9}" srcOrd="0" destOrd="0" presId="urn:microsoft.com/office/officeart/2005/8/layout/cycle4#1"/>
    <dgm:cxn modelId="{807AA7BE-7F9B-6643-980A-E2A299A36D60}" srcId="{FA5C61DD-5D86-8B4B-842A-02B6BE8C7EC7}" destId="{D714C78F-2FAE-3E42-A367-F5FECC487B9C}" srcOrd="2" destOrd="0" parTransId="{35D38AB1-413E-5742-9A95-4EEC22A6D28F}" sibTransId="{26380387-41C6-8849-9019-8554323552BD}"/>
    <dgm:cxn modelId="{8449B8C8-7E06-4977-91D5-A840BC157461}" type="presOf" srcId="{D714C78F-2FAE-3E42-A367-F5FECC487B9C}" destId="{18A6E4C1-4CD2-C34C-89B5-6A12538A396F}" srcOrd="0" destOrd="0" presId="urn:microsoft.com/office/officeart/2005/8/layout/cycle4#1"/>
    <dgm:cxn modelId="{D1839E19-74E7-46C2-BBF5-03C283F6DC2E}" type="presOf" srcId="{FA5C61DD-5D86-8B4B-842A-02B6BE8C7EC7}" destId="{54AEDDF3-780C-DF43-858E-15A94AB16188}" srcOrd="0" destOrd="0" presId="urn:microsoft.com/office/officeart/2005/8/layout/cycle4#1"/>
    <dgm:cxn modelId="{EEAFF6B1-5C22-AE4C-8925-4771C9CB4F61}" srcId="{FA5C61DD-5D86-8B4B-842A-02B6BE8C7EC7}" destId="{385DE80B-1061-BA41-82CF-7E321D15BC05}" srcOrd="3" destOrd="0" parTransId="{73ADAA20-FC67-B34A-BF93-72A9B932DF58}" sibTransId="{C931C607-15DE-DE4C-8909-98EC109056DE}"/>
    <dgm:cxn modelId="{19C57FAE-DCF5-4E60-A19F-6A6620636050}" type="presOf" srcId="{D3DD94E3-8A09-3F45-BA73-0C56F9F2BE93}" destId="{17E9DB2C-6E75-DE48-8CB2-342C85AF6004}" srcOrd="0" destOrd="0" presId="urn:microsoft.com/office/officeart/2005/8/layout/cycle4#1"/>
    <dgm:cxn modelId="{9B3262F0-CEED-C943-A103-583F3665916D}" srcId="{FA5C61DD-5D86-8B4B-842A-02B6BE8C7EC7}" destId="{057679AD-1708-2C42-A95C-ACC623FBDDA0}" srcOrd="1" destOrd="0" parTransId="{C4528D5C-D47A-9046-A2E0-CF04161C4C77}" sibTransId="{4A3549F1-9A86-3449-B222-791C46398AB5}"/>
    <dgm:cxn modelId="{F45B5FB4-73AE-4594-9B30-D64D1B9BADE3}" type="presOf" srcId="{385DE80B-1061-BA41-82CF-7E321D15BC05}" destId="{D6818812-E14A-D74E-9010-EBF79337FDCC}" srcOrd="0" destOrd="0" presId="urn:microsoft.com/office/officeart/2005/8/layout/cycle4#1"/>
    <dgm:cxn modelId="{26786730-A5A3-48B3-8257-C25DB2E783B3}" type="presParOf" srcId="{54AEDDF3-780C-DF43-858E-15A94AB16188}" destId="{780EDB8B-6CF6-0F4B-9D7C-0C15F74C332E}" srcOrd="0" destOrd="0" presId="urn:microsoft.com/office/officeart/2005/8/layout/cycle4#1"/>
    <dgm:cxn modelId="{527DF060-8EEC-4BB5-ACA1-C3799653F9EC}" type="presParOf" srcId="{780EDB8B-6CF6-0F4B-9D7C-0C15F74C332E}" destId="{00501916-6C76-644A-86B8-227CD8014B94}" srcOrd="0" destOrd="0" presId="urn:microsoft.com/office/officeart/2005/8/layout/cycle4#1"/>
    <dgm:cxn modelId="{DBD57F3E-0B50-4755-84F0-DE61BD6AF832}" type="presParOf" srcId="{54AEDDF3-780C-DF43-858E-15A94AB16188}" destId="{33DB4A89-BD57-9A41-89CB-D0CD84CB0D7D}" srcOrd="1" destOrd="0" presId="urn:microsoft.com/office/officeart/2005/8/layout/cycle4#1"/>
    <dgm:cxn modelId="{FD2FE9AD-B5F3-4830-8580-422FF2958E24}" type="presParOf" srcId="{33DB4A89-BD57-9A41-89CB-D0CD84CB0D7D}" destId="{17E9DB2C-6E75-DE48-8CB2-342C85AF6004}" srcOrd="0" destOrd="0" presId="urn:microsoft.com/office/officeart/2005/8/layout/cycle4#1"/>
    <dgm:cxn modelId="{B861D550-4CE9-4F2F-B82B-57C91682FEE6}" type="presParOf" srcId="{33DB4A89-BD57-9A41-89CB-D0CD84CB0D7D}" destId="{FCAA9262-8A3F-7B4D-8BD0-C21FC716C6D9}" srcOrd="1" destOrd="0" presId="urn:microsoft.com/office/officeart/2005/8/layout/cycle4#1"/>
    <dgm:cxn modelId="{41B7154E-A4F6-4EE7-9A24-67B85EAC434C}" type="presParOf" srcId="{33DB4A89-BD57-9A41-89CB-D0CD84CB0D7D}" destId="{18A6E4C1-4CD2-C34C-89B5-6A12538A396F}" srcOrd="2" destOrd="0" presId="urn:microsoft.com/office/officeart/2005/8/layout/cycle4#1"/>
    <dgm:cxn modelId="{B6266444-7A08-45E9-B8F4-1BEB80E2D178}" type="presParOf" srcId="{33DB4A89-BD57-9A41-89CB-D0CD84CB0D7D}" destId="{D6818812-E14A-D74E-9010-EBF79337FDCC}" srcOrd="3" destOrd="0" presId="urn:microsoft.com/office/officeart/2005/8/layout/cycle4#1"/>
    <dgm:cxn modelId="{0D1EEE76-2CCE-45DF-9915-1B4BF7C9B629}" type="presParOf" srcId="{33DB4A89-BD57-9A41-89CB-D0CD84CB0D7D}" destId="{6491DDE3-6767-024A-BFA4-B09FA23B184C}" srcOrd="4" destOrd="0" presId="urn:microsoft.com/office/officeart/2005/8/layout/cycle4#1"/>
    <dgm:cxn modelId="{44311D13-DDA3-403B-A5C1-C5654D9C7C0A}" type="presParOf" srcId="{54AEDDF3-780C-DF43-858E-15A94AB16188}" destId="{50B38AF8-FC6E-DC44-8986-434F2C8EA595}" srcOrd="2" destOrd="0" presId="urn:microsoft.com/office/officeart/2005/8/layout/cycle4#1"/>
    <dgm:cxn modelId="{20F13C60-6A60-4D37-ABD7-58E5C87A2CDA}" type="presParOf" srcId="{54AEDDF3-780C-DF43-858E-15A94AB16188}" destId="{F8F9D76D-EC2B-CB42-AC61-62EA7A04DBF6}" srcOrd="3" destOrd="0" presId="urn:microsoft.com/office/officeart/2005/8/layout/cycle4#1"/>
  </dgm:cxnLst>
  <dgm:bg>
    <a:noFill/>
  </dgm:bg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CFB5B08-2148-7441-9588-764AF5352336}" type="doc">
      <dgm:prSet loTypeId="urn:microsoft.com/office/officeart/2005/8/layout/lProcess3" loCatId="" qsTypeId="urn:microsoft.com/office/officeart/2005/8/quickstyle/3D2" qsCatId="3D" csTypeId="urn:microsoft.com/office/officeart/2005/8/colors/colorful4" csCatId="colorful" phldr="1"/>
      <dgm:spPr/>
      <dgm:t>
        <a:bodyPr/>
        <a:lstStyle/>
        <a:p>
          <a:endParaRPr lang="fr-FR"/>
        </a:p>
      </dgm:t>
    </dgm:pt>
    <dgm:pt modelId="{B48E1809-27AA-E848-BF12-FC4571BE9CA2}">
      <dgm:prSet phldrT="[Texte]"/>
      <dgm:spPr>
        <a:solidFill>
          <a:srgbClr val="0000CC"/>
        </a:solidFill>
      </dgm:spPr>
      <dgm:t>
        <a:bodyPr/>
        <a:lstStyle/>
        <a:p>
          <a:r>
            <a:rPr lang="fr-FR" dirty="0" smtClean="0"/>
            <a:t>Chimie Biochimie Sciences du Vivant</a:t>
          </a:r>
          <a:endParaRPr lang="fr-FR" dirty="0"/>
        </a:p>
      </dgm:t>
    </dgm:pt>
    <dgm:pt modelId="{E96025D5-01C6-2248-BD21-0DFF1665B66B}" type="parTrans" cxnId="{BDB4EBC6-F59E-AE48-8CF7-B2725184B958}">
      <dgm:prSet/>
      <dgm:spPr/>
      <dgm:t>
        <a:bodyPr/>
        <a:lstStyle/>
        <a:p>
          <a:endParaRPr lang="fr-FR"/>
        </a:p>
      </dgm:t>
    </dgm:pt>
    <dgm:pt modelId="{603727F4-197D-9D4D-AC03-4DBFF766D28E}" type="sibTrans" cxnId="{BDB4EBC6-F59E-AE48-8CF7-B2725184B958}">
      <dgm:prSet/>
      <dgm:spPr/>
      <dgm:t>
        <a:bodyPr/>
        <a:lstStyle/>
        <a:p>
          <a:endParaRPr lang="fr-FR"/>
        </a:p>
      </dgm:t>
    </dgm:pt>
    <dgm:pt modelId="{0E39C967-EDF5-814A-AF5B-399E28F53F65}">
      <dgm:prSet phldrT="[Texte]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fr-FR" b="1" dirty="0" smtClean="0"/>
            <a:t>Approche</a:t>
          </a:r>
          <a:r>
            <a:rPr lang="fr-FR" dirty="0" smtClean="0"/>
            <a:t> </a:t>
          </a:r>
          <a:r>
            <a:rPr lang="fr-FR" b="1" dirty="0" smtClean="0"/>
            <a:t>concrète</a:t>
          </a:r>
          <a:r>
            <a:rPr lang="fr-FR" dirty="0" smtClean="0"/>
            <a:t> </a:t>
          </a:r>
          <a:r>
            <a:rPr lang="fr-FR" b="1" dirty="0" smtClean="0"/>
            <a:t>du vivant </a:t>
          </a:r>
          <a:r>
            <a:rPr lang="fr-FR" dirty="0" smtClean="0"/>
            <a:t>: molécule, cellule, organisme</a:t>
          </a:r>
          <a:endParaRPr lang="fr-FR" dirty="0"/>
        </a:p>
      </dgm:t>
    </dgm:pt>
    <dgm:pt modelId="{D40D81D7-0DC1-184A-B4BA-93F0E6C95AF0}" type="parTrans" cxnId="{B6223C78-23C2-8C46-A802-C76E1057E2AC}">
      <dgm:prSet/>
      <dgm:spPr/>
      <dgm:t>
        <a:bodyPr/>
        <a:lstStyle/>
        <a:p>
          <a:endParaRPr lang="fr-FR"/>
        </a:p>
      </dgm:t>
    </dgm:pt>
    <dgm:pt modelId="{F26F588B-1AE8-1C45-8D7F-541E256C0CC4}" type="sibTrans" cxnId="{B6223C78-23C2-8C46-A802-C76E1057E2AC}">
      <dgm:prSet/>
      <dgm:spPr/>
      <dgm:t>
        <a:bodyPr/>
        <a:lstStyle/>
        <a:p>
          <a:endParaRPr lang="fr-FR"/>
        </a:p>
      </dgm:t>
    </dgm:pt>
    <dgm:pt modelId="{C4EB0C5E-790F-3D47-80BF-BE98F3006C05}">
      <dgm:prSet phldrT="[Texte]"/>
      <dgm:spPr>
        <a:solidFill>
          <a:srgbClr val="660099"/>
        </a:solidFill>
      </dgm:spPr>
      <dgm:t>
        <a:bodyPr/>
        <a:lstStyle/>
        <a:p>
          <a:r>
            <a:rPr lang="fr-FR" dirty="0" smtClean="0"/>
            <a:t>Mesures et instrumentation</a:t>
          </a:r>
          <a:endParaRPr lang="fr-FR" dirty="0"/>
        </a:p>
      </dgm:t>
    </dgm:pt>
    <dgm:pt modelId="{49CE21D7-D00C-CE46-BA90-836A82A4C2C1}" type="parTrans" cxnId="{36D7AD98-816D-114F-AEC4-CED60F8177EC}">
      <dgm:prSet/>
      <dgm:spPr/>
      <dgm:t>
        <a:bodyPr/>
        <a:lstStyle/>
        <a:p>
          <a:endParaRPr lang="fr-FR"/>
        </a:p>
      </dgm:t>
    </dgm:pt>
    <dgm:pt modelId="{6500EE4E-1E56-5C4A-BF94-D71804871DA3}" type="sibTrans" cxnId="{36D7AD98-816D-114F-AEC4-CED60F8177EC}">
      <dgm:prSet/>
      <dgm:spPr/>
      <dgm:t>
        <a:bodyPr/>
        <a:lstStyle/>
        <a:p>
          <a:endParaRPr lang="fr-FR"/>
        </a:p>
      </dgm:t>
    </dgm:pt>
    <dgm:pt modelId="{52472FE4-819F-B649-A69A-4649A368CC78}">
      <dgm:prSet phldrT="[Texte]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r>
            <a:rPr lang="fr-FR" b="1" dirty="0" smtClean="0"/>
            <a:t>Esprit critique </a:t>
          </a:r>
          <a:r>
            <a:rPr lang="fr-FR" dirty="0" smtClean="0"/>
            <a:t> : juger de la </a:t>
          </a:r>
          <a:r>
            <a:rPr lang="fr-FR" b="1" dirty="0" smtClean="0"/>
            <a:t>validité des mesures</a:t>
          </a:r>
          <a:endParaRPr lang="fr-FR" dirty="0"/>
        </a:p>
      </dgm:t>
    </dgm:pt>
    <dgm:pt modelId="{04690FC3-E601-E746-8C0A-B291D236FD44}" type="parTrans" cxnId="{6DE2AE79-3093-1443-B468-AE2C0AFAA3D7}">
      <dgm:prSet/>
      <dgm:spPr/>
      <dgm:t>
        <a:bodyPr/>
        <a:lstStyle/>
        <a:p>
          <a:endParaRPr lang="fr-FR"/>
        </a:p>
      </dgm:t>
    </dgm:pt>
    <dgm:pt modelId="{6469E8D6-4D41-B840-8E1C-3B91C6D5D3D6}" type="sibTrans" cxnId="{6DE2AE79-3093-1443-B468-AE2C0AFAA3D7}">
      <dgm:prSet/>
      <dgm:spPr/>
      <dgm:t>
        <a:bodyPr/>
        <a:lstStyle/>
        <a:p>
          <a:endParaRPr lang="fr-FR"/>
        </a:p>
      </dgm:t>
    </dgm:pt>
    <dgm:pt modelId="{5BBA33AB-0937-A54B-939F-54FC544A47DB}">
      <dgm:prSet phldrT="[Texte]"/>
      <dgm:spPr>
        <a:solidFill>
          <a:srgbClr val="CC0000"/>
        </a:solidFill>
      </dgm:spPr>
      <dgm:t>
        <a:bodyPr/>
        <a:lstStyle/>
        <a:p>
          <a:r>
            <a:rPr lang="fr-FR" dirty="0" smtClean="0"/>
            <a:t>Enseignement technologique en langue vivante</a:t>
          </a:r>
          <a:endParaRPr lang="fr-FR" dirty="0"/>
        </a:p>
      </dgm:t>
    </dgm:pt>
    <dgm:pt modelId="{922A0270-6835-2C4B-BBB3-F1474E2DAB2B}" type="parTrans" cxnId="{D54A3ABF-296C-7F4B-97F9-215A60D393E4}">
      <dgm:prSet/>
      <dgm:spPr/>
      <dgm:t>
        <a:bodyPr/>
        <a:lstStyle/>
        <a:p>
          <a:endParaRPr lang="fr-FR"/>
        </a:p>
      </dgm:t>
    </dgm:pt>
    <dgm:pt modelId="{CB0538F1-0221-A945-AA46-0ABA81453193}" type="sibTrans" cxnId="{D54A3ABF-296C-7F4B-97F9-215A60D393E4}">
      <dgm:prSet/>
      <dgm:spPr/>
      <dgm:t>
        <a:bodyPr/>
        <a:lstStyle/>
        <a:p>
          <a:endParaRPr lang="fr-FR"/>
        </a:p>
      </dgm:t>
    </dgm:pt>
    <dgm:pt modelId="{7ADCAE6A-B325-0743-A37F-93B500BB08EE}">
      <dgm:prSet phldrT="[Texte]" custT="1"/>
      <dgm:spPr>
        <a:solidFill>
          <a:srgbClr val="FFCCCC"/>
        </a:solidFill>
      </dgm:spPr>
      <dgm:t>
        <a:bodyPr/>
        <a:lstStyle/>
        <a:p>
          <a:r>
            <a:rPr lang="fr-FR" sz="2700" b="1" dirty="0" smtClean="0"/>
            <a:t>Pratiquer  la langue </a:t>
          </a:r>
          <a:r>
            <a:rPr lang="fr-FR" sz="2700" dirty="0" smtClean="0"/>
            <a:t>dans la discipline choisie</a:t>
          </a:r>
          <a:endParaRPr lang="fr-FR" sz="2700" dirty="0"/>
        </a:p>
      </dgm:t>
    </dgm:pt>
    <dgm:pt modelId="{39F74055-E2AF-B449-8D78-6FDE846D6592}" type="parTrans" cxnId="{8C2D959B-192B-8E45-BFEB-274B320D5ADD}">
      <dgm:prSet/>
      <dgm:spPr/>
      <dgm:t>
        <a:bodyPr/>
        <a:lstStyle/>
        <a:p>
          <a:endParaRPr lang="fr-FR"/>
        </a:p>
      </dgm:t>
    </dgm:pt>
    <dgm:pt modelId="{55F982A7-C212-E44D-87AF-656FCD4A7F0E}" type="sibTrans" cxnId="{8C2D959B-192B-8E45-BFEB-274B320D5ADD}">
      <dgm:prSet/>
      <dgm:spPr/>
      <dgm:t>
        <a:bodyPr/>
        <a:lstStyle/>
        <a:p>
          <a:endParaRPr lang="fr-FR"/>
        </a:p>
      </dgm:t>
    </dgm:pt>
    <dgm:pt modelId="{8107C690-69D0-614F-911E-60411EE41CA7}" type="pres">
      <dgm:prSet presAssocID="{5CFB5B08-2148-7441-9588-764AF5352336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fr-FR"/>
        </a:p>
      </dgm:t>
    </dgm:pt>
    <dgm:pt modelId="{FACAB56B-9804-D24E-A0B0-A3EBEA949036}" type="pres">
      <dgm:prSet presAssocID="{B48E1809-27AA-E848-BF12-FC4571BE9CA2}" presName="horFlow" presStyleCnt="0"/>
      <dgm:spPr/>
    </dgm:pt>
    <dgm:pt modelId="{D68775F1-D9E6-0449-B577-ACE94B8A790B}" type="pres">
      <dgm:prSet presAssocID="{B48E1809-27AA-E848-BF12-FC4571BE9CA2}" presName="bigChev" presStyleLbl="node1" presStyleIdx="0" presStyleCnt="3" custScaleX="83308" custScaleY="73642"/>
      <dgm:spPr/>
      <dgm:t>
        <a:bodyPr/>
        <a:lstStyle/>
        <a:p>
          <a:endParaRPr lang="fr-FR"/>
        </a:p>
      </dgm:t>
    </dgm:pt>
    <dgm:pt modelId="{E64E9F3F-1D08-FC46-A75A-D34B84118E47}" type="pres">
      <dgm:prSet presAssocID="{D40D81D7-0DC1-184A-B4BA-93F0E6C95AF0}" presName="parTrans" presStyleCnt="0"/>
      <dgm:spPr/>
    </dgm:pt>
    <dgm:pt modelId="{A30FCBE7-B68A-D044-961A-BD1D3332106B}" type="pres">
      <dgm:prSet presAssocID="{0E39C967-EDF5-814A-AF5B-399E28F53F65}" presName="node" presStyleLbl="alignAccFollowNode1" presStyleIdx="0" presStyleCnt="3" custScaleX="145285" custScaleY="8384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1A29F01-B266-8D49-A7E7-68D1A6D18C2F}" type="pres">
      <dgm:prSet presAssocID="{B48E1809-27AA-E848-BF12-FC4571BE9CA2}" presName="vSp" presStyleCnt="0"/>
      <dgm:spPr/>
    </dgm:pt>
    <dgm:pt modelId="{52C9F452-631F-8547-89DE-37EC4FC79AD4}" type="pres">
      <dgm:prSet presAssocID="{C4EB0C5E-790F-3D47-80BF-BE98F3006C05}" presName="horFlow" presStyleCnt="0"/>
      <dgm:spPr/>
    </dgm:pt>
    <dgm:pt modelId="{8EA49977-4EAE-4140-A7CE-AF1CF15BEEE8}" type="pres">
      <dgm:prSet presAssocID="{C4EB0C5E-790F-3D47-80BF-BE98F3006C05}" presName="bigChev" presStyleLbl="node1" presStyleIdx="1" presStyleCnt="3" custScaleX="83308" custScaleY="73642"/>
      <dgm:spPr/>
      <dgm:t>
        <a:bodyPr/>
        <a:lstStyle/>
        <a:p>
          <a:endParaRPr lang="fr-FR"/>
        </a:p>
      </dgm:t>
    </dgm:pt>
    <dgm:pt modelId="{41FDCEC5-D08F-1D48-96A4-93087BF2D96F}" type="pres">
      <dgm:prSet presAssocID="{04690FC3-E601-E746-8C0A-B291D236FD44}" presName="parTrans" presStyleCnt="0"/>
      <dgm:spPr/>
    </dgm:pt>
    <dgm:pt modelId="{023CECD5-2ADD-A546-969B-FA3FCF4680AC}" type="pres">
      <dgm:prSet presAssocID="{52472FE4-819F-B649-A69A-4649A368CC78}" presName="node" presStyleLbl="alignAccFollowNode1" presStyleIdx="1" presStyleCnt="3" custScaleX="145010" custScaleY="8384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359009C-2869-D54C-AE28-01FBCDB5F364}" type="pres">
      <dgm:prSet presAssocID="{C4EB0C5E-790F-3D47-80BF-BE98F3006C05}" presName="vSp" presStyleCnt="0"/>
      <dgm:spPr/>
    </dgm:pt>
    <dgm:pt modelId="{5029671E-E19B-6943-918C-6AA036AA86A3}" type="pres">
      <dgm:prSet presAssocID="{5BBA33AB-0937-A54B-939F-54FC544A47DB}" presName="horFlow" presStyleCnt="0"/>
      <dgm:spPr/>
    </dgm:pt>
    <dgm:pt modelId="{0A815BD0-AB05-E24C-A130-28A9E7E47609}" type="pres">
      <dgm:prSet presAssocID="{5BBA33AB-0937-A54B-939F-54FC544A47DB}" presName="bigChev" presStyleLbl="node1" presStyleIdx="2" presStyleCnt="3" custScaleX="83308" custScaleY="73642"/>
      <dgm:spPr/>
      <dgm:t>
        <a:bodyPr/>
        <a:lstStyle/>
        <a:p>
          <a:endParaRPr lang="fr-FR"/>
        </a:p>
      </dgm:t>
    </dgm:pt>
    <dgm:pt modelId="{88A36146-21D3-9E42-97F1-A2502A37DAA1}" type="pres">
      <dgm:prSet presAssocID="{39F74055-E2AF-B449-8D78-6FDE846D6592}" presName="parTrans" presStyleCnt="0"/>
      <dgm:spPr/>
    </dgm:pt>
    <dgm:pt modelId="{730FF27B-4A1E-834A-97DE-67311E97B17C}" type="pres">
      <dgm:prSet presAssocID="{7ADCAE6A-B325-0743-A37F-93B500BB08EE}" presName="node" presStyleLbl="alignAccFollowNode1" presStyleIdx="2" presStyleCnt="3" custScaleX="145964" custScaleY="8384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D54A3ABF-296C-7F4B-97F9-215A60D393E4}" srcId="{5CFB5B08-2148-7441-9588-764AF5352336}" destId="{5BBA33AB-0937-A54B-939F-54FC544A47DB}" srcOrd="2" destOrd="0" parTransId="{922A0270-6835-2C4B-BBB3-F1474E2DAB2B}" sibTransId="{CB0538F1-0221-A945-AA46-0ABA81453193}"/>
    <dgm:cxn modelId="{89581207-5A28-3F47-BEA5-0CF150188A14}" type="presOf" srcId="{B48E1809-27AA-E848-BF12-FC4571BE9CA2}" destId="{D68775F1-D9E6-0449-B577-ACE94B8A790B}" srcOrd="0" destOrd="0" presId="urn:microsoft.com/office/officeart/2005/8/layout/lProcess3"/>
    <dgm:cxn modelId="{15A5A0DE-4830-B348-9DF2-6F77D31B9E6B}" type="presOf" srcId="{C4EB0C5E-790F-3D47-80BF-BE98F3006C05}" destId="{8EA49977-4EAE-4140-A7CE-AF1CF15BEEE8}" srcOrd="0" destOrd="0" presId="urn:microsoft.com/office/officeart/2005/8/layout/lProcess3"/>
    <dgm:cxn modelId="{BDB4EBC6-F59E-AE48-8CF7-B2725184B958}" srcId="{5CFB5B08-2148-7441-9588-764AF5352336}" destId="{B48E1809-27AA-E848-BF12-FC4571BE9CA2}" srcOrd="0" destOrd="0" parTransId="{E96025D5-01C6-2248-BD21-0DFF1665B66B}" sibTransId="{603727F4-197D-9D4D-AC03-4DBFF766D28E}"/>
    <dgm:cxn modelId="{B6223C78-23C2-8C46-A802-C76E1057E2AC}" srcId="{B48E1809-27AA-E848-BF12-FC4571BE9CA2}" destId="{0E39C967-EDF5-814A-AF5B-399E28F53F65}" srcOrd="0" destOrd="0" parTransId="{D40D81D7-0DC1-184A-B4BA-93F0E6C95AF0}" sibTransId="{F26F588B-1AE8-1C45-8D7F-541E256C0CC4}"/>
    <dgm:cxn modelId="{36D7AD98-816D-114F-AEC4-CED60F8177EC}" srcId="{5CFB5B08-2148-7441-9588-764AF5352336}" destId="{C4EB0C5E-790F-3D47-80BF-BE98F3006C05}" srcOrd="1" destOrd="0" parTransId="{49CE21D7-D00C-CE46-BA90-836A82A4C2C1}" sibTransId="{6500EE4E-1E56-5C4A-BF94-D71804871DA3}"/>
    <dgm:cxn modelId="{6DE2AE79-3093-1443-B468-AE2C0AFAA3D7}" srcId="{C4EB0C5E-790F-3D47-80BF-BE98F3006C05}" destId="{52472FE4-819F-B649-A69A-4649A368CC78}" srcOrd="0" destOrd="0" parTransId="{04690FC3-E601-E746-8C0A-B291D236FD44}" sibTransId="{6469E8D6-4D41-B840-8E1C-3B91C6D5D3D6}"/>
    <dgm:cxn modelId="{AEA7B654-074E-1C49-A993-1549B73140D7}" type="presOf" srcId="{5BBA33AB-0937-A54B-939F-54FC544A47DB}" destId="{0A815BD0-AB05-E24C-A130-28A9E7E47609}" srcOrd="0" destOrd="0" presId="urn:microsoft.com/office/officeart/2005/8/layout/lProcess3"/>
    <dgm:cxn modelId="{5FD2735C-A170-F84A-AF31-B10307116137}" type="presOf" srcId="{0E39C967-EDF5-814A-AF5B-399E28F53F65}" destId="{A30FCBE7-B68A-D044-961A-BD1D3332106B}" srcOrd="0" destOrd="0" presId="urn:microsoft.com/office/officeart/2005/8/layout/lProcess3"/>
    <dgm:cxn modelId="{95AD8BA4-64FB-2147-A07A-E6F34FF636B4}" type="presOf" srcId="{52472FE4-819F-B649-A69A-4649A368CC78}" destId="{023CECD5-2ADD-A546-969B-FA3FCF4680AC}" srcOrd="0" destOrd="0" presId="urn:microsoft.com/office/officeart/2005/8/layout/lProcess3"/>
    <dgm:cxn modelId="{5AE0BEC1-0A2D-0644-907E-79641D337E93}" type="presOf" srcId="{7ADCAE6A-B325-0743-A37F-93B500BB08EE}" destId="{730FF27B-4A1E-834A-97DE-67311E97B17C}" srcOrd="0" destOrd="0" presId="urn:microsoft.com/office/officeart/2005/8/layout/lProcess3"/>
    <dgm:cxn modelId="{8C8245A9-63CB-EE44-AF9C-3AC5E73A4764}" type="presOf" srcId="{5CFB5B08-2148-7441-9588-764AF5352336}" destId="{8107C690-69D0-614F-911E-60411EE41CA7}" srcOrd="0" destOrd="0" presId="urn:microsoft.com/office/officeart/2005/8/layout/lProcess3"/>
    <dgm:cxn modelId="{8C2D959B-192B-8E45-BFEB-274B320D5ADD}" srcId="{5BBA33AB-0937-A54B-939F-54FC544A47DB}" destId="{7ADCAE6A-B325-0743-A37F-93B500BB08EE}" srcOrd="0" destOrd="0" parTransId="{39F74055-E2AF-B449-8D78-6FDE846D6592}" sibTransId="{55F982A7-C212-E44D-87AF-656FCD4A7F0E}"/>
    <dgm:cxn modelId="{7E20179E-3838-3649-A5C3-34213E4F24E8}" type="presParOf" srcId="{8107C690-69D0-614F-911E-60411EE41CA7}" destId="{FACAB56B-9804-D24E-A0B0-A3EBEA949036}" srcOrd="0" destOrd="0" presId="urn:microsoft.com/office/officeart/2005/8/layout/lProcess3"/>
    <dgm:cxn modelId="{F2215D1D-2DA3-1448-A344-86DF958DA9AC}" type="presParOf" srcId="{FACAB56B-9804-D24E-A0B0-A3EBEA949036}" destId="{D68775F1-D9E6-0449-B577-ACE94B8A790B}" srcOrd="0" destOrd="0" presId="urn:microsoft.com/office/officeart/2005/8/layout/lProcess3"/>
    <dgm:cxn modelId="{60DE3C53-1F89-C54A-A6D6-3988197F7747}" type="presParOf" srcId="{FACAB56B-9804-D24E-A0B0-A3EBEA949036}" destId="{E64E9F3F-1D08-FC46-A75A-D34B84118E47}" srcOrd="1" destOrd="0" presId="urn:microsoft.com/office/officeart/2005/8/layout/lProcess3"/>
    <dgm:cxn modelId="{B55458A4-5809-0F4C-93F7-CA7E2BA1F249}" type="presParOf" srcId="{FACAB56B-9804-D24E-A0B0-A3EBEA949036}" destId="{A30FCBE7-B68A-D044-961A-BD1D3332106B}" srcOrd="2" destOrd="0" presId="urn:microsoft.com/office/officeart/2005/8/layout/lProcess3"/>
    <dgm:cxn modelId="{8C2E9913-DF45-0546-85A3-D100941263BA}" type="presParOf" srcId="{8107C690-69D0-614F-911E-60411EE41CA7}" destId="{C1A29F01-B266-8D49-A7E7-68D1A6D18C2F}" srcOrd="1" destOrd="0" presId="urn:microsoft.com/office/officeart/2005/8/layout/lProcess3"/>
    <dgm:cxn modelId="{D1B00617-28F3-1E4B-9074-0B0642748F82}" type="presParOf" srcId="{8107C690-69D0-614F-911E-60411EE41CA7}" destId="{52C9F452-631F-8547-89DE-37EC4FC79AD4}" srcOrd="2" destOrd="0" presId="urn:microsoft.com/office/officeart/2005/8/layout/lProcess3"/>
    <dgm:cxn modelId="{C0834399-59B7-F34F-BD53-A0E764D45BAC}" type="presParOf" srcId="{52C9F452-631F-8547-89DE-37EC4FC79AD4}" destId="{8EA49977-4EAE-4140-A7CE-AF1CF15BEEE8}" srcOrd="0" destOrd="0" presId="urn:microsoft.com/office/officeart/2005/8/layout/lProcess3"/>
    <dgm:cxn modelId="{96265CFF-FE5D-C64B-BDD1-3136E4A6C68B}" type="presParOf" srcId="{52C9F452-631F-8547-89DE-37EC4FC79AD4}" destId="{41FDCEC5-D08F-1D48-96A4-93087BF2D96F}" srcOrd="1" destOrd="0" presId="urn:microsoft.com/office/officeart/2005/8/layout/lProcess3"/>
    <dgm:cxn modelId="{5DEB712D-D77B-294F-8B2E-24D7180A132C}" type="presParOf" srcId="{52C9F452-631F-8547-89DE-37EC4FC79AD4}" destId="{023CECD5-2ADD-A546-969B-FA3FCF4680AC}" srcOrd="2" destOrd="0" presId="urn:microsoft.com/office/officeart/2005/8/layout/lProcess3"/>
    <dgm:cxn modelId="{F983219A-E462-ED45-B1EF-297F19C11490}" type="presParOf" srcId="{8107C690-69D0-614F-911E-60411EE41CA7}" destId="{8359009C-2869-D54C-AE28-01FBCDB5F364}" srcOrd="3" destOrd="0" presId="urn:microsoft.com/office/officeart/2005/8/layout/lProcess3"/>
    <dgm:cxn modelId="{1E2EFCF9-914B-A94B-AF5E-8A90A6ADE41E}" type="presParOf" srcId="{8107C690-69D0-614F-911E-60411EE41CA7}" destId="{5029671E-E19B-6943-918C-6AA036AA86A3}" srcOrd="4" destOrd="0" presId="urn:microsoft.com/office/officeart/2005/8/layout/lProcess3"/>
    <dgm:cxn modelId="{DA5E2571-227A-C54D-90D5-59EB364B53D9}" type="presParOf" srcId="{5029671E-E19B-6943-918C-6AA036AA86A3}" destId="{0A815BD0-AB05-E24C-A130-28A9E7E47609}" srcOrd="0" destOrd="0" presId="urn:microsoft.com/office/officeart/2005/8/layout/lProcess3"/>
    <dgm:cxn modelId="{8DC786D6-82A1-B449-AEAF-FCC4C3A2828A}" type="presParOf" srcId="{5029671E-E19B-6943-918C-6AA036AA86A3}" destId="{88A36146-21D3-9E42-97F1-A2502A37DAA1}" srcOrd="1" destOrd="0" presId="urn:microsoft.com/office/officeart/2005/8/layout/lProcess3"/>
    <dgm:cxn modelId="{24FDF337-79F0-2A4F-95A3-160B60FA98E5}" type="presParOf" srcId="{5029671E-E19B-6943-918C-6AA036AA86A3}" destId="{730FF27B-4A1E-834A-97DE-67311E97B17C}" srcOrd="2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0B308DC-C433-6F4D-B720-CEC136F5C800}" type="doc">
      <dgm:prSet loTypeId="urn:microsoft.com/office/officeart/2005/8/layout/radial1" loCatId="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fr-FR"/>
        </a:p>
      </dgm:t>
    </dgm:pt>
    <dgm:pt modelId="{7975CBCB-C033-664D-9C3C-77650FBCFDA9}">
      <dgm:prSet phldrT="[Texte]" custT="1"/>
      <dgm:spPr/>
      <dgm:t>
        <a:bodyPr/>
        <a:lstStyle/>
        <a:p>
          <a:pPr>
            <a:spcAft>
              <a:spcPts val="0"/>
            </a:spcAft>
          </a:pPr>
          <a:r>
            <a:rPr lang="fr-FR" sz="1800" b="1" dirty="0" smtClean="0"/>
            <a:t>Biotechnologies </a:t>
          </a:r>
        </a:p>
      </dgm:t>
    </dgm:pt>
    <dgm:pt modelId="{94670351-BCB6-144A-BE64-8E45EB812870}" type="parTrans" cxnId="{B99EF4D0-C7BE-004E-89FC-82D42CB4F294}">
      <dgm:prSet/>
      <dgm:spPr/>
      <dgm:t>
        <a:bodyPr/>
        <a:lstStyle/>
        <a:p>
          <a:endParaRPr lang="fr-FR" sz="4400"/>
        </a:p>
      </dgm:t>
    </dgm:pt>
    <dgm:pt modelId="{160ABBF0-721F-3845-AE4A-5D8C21FC0BC3}" type="sibTrans" cxnId="{B99EF4D0-C7BE-004E-89FC-82D42CB4F294}">
      <dgm:prSet/>
      <dgm:spPr/>
      <dgm:t>
        <a:bodyPr/>
        <a:lstStyle/>
        <a:p>
          <a:endParaRPr lang="fr-FR" sz="4400"/>
        </a:p>
      </dgm:t>
    </dgm:pt>
    <dgm:pt modelId="{A1F2A9E8-4E09-5C4E-B6BC-ABFFC1B8721D}">
      <dgm:prSet phldrT="[Texte]" custT="1"/>
      <dgm:spPr/>
      <dgm:t>
        <a:bodyPr/>
        <a:lstStyle/>
        <a:p>
          <a:r>
            <a:rPr lang="fr-FR" sz="1800" dirty="0" smtClean="0"/>
            <a:t>Mesures et instrumentation</a:t>
          </a:r>
          <a:endParaRPr lang="fr-FR" sz="1800" dirty="0"/>
        </a:p>
      </dgm:t>
    </dgm:pt>
    <dgm:pt modelId="{B2DA9424-1340-3D47-A28C-76224F04B832}" type="parTrans" cxnId="{84F4476C-64EA-0448-9155-49121BF25A0B}">
      <dgm:prSet custT="1"/>
      <dgm:spPr/>
      <dgm:t>
        <a:bodyPr/>
        <a:lstStyle/>
        <a:p>
          <a:endParaRPr lang="fr-FR" sz="1100"/>
        </a:p>
      </dgm:t>
    </dgm:pt>
    <dgm:pt modelId="{A7CB6F90-756E-B341-952E-F48843A9F8E3}" type="sibTrans" cxnId="{84F4476C-64EA-0448-9155-49121BF25A0B}">
      <dgm:prSet/>
      <dgm:spPr/>
      <dgm:t>
        <a:bodyPr/>
        <a:lstStyle/>
        <a:p>
          <a:endParaRPr lang="fr-FR" sz="4400"/>
        </a:p>
      </dgm:t>
    </dgm:pt>
    <dgm:pt modelId="{8B6F5CE7-0B44-DF46-A4CE-F249135ECC25}">
      <dgm:prSet phldrT="[Texte]" custT="1"/>
      <dgm:spPr/>
      <dgm:t>
        <a:bodyPr/>
        <a:lstStyle/>
        <a:p>
          <a:pPr>
            <a:spcAft>
              <a:spcPts val="0"/>
            </a:spcAft>
          </a:pPr>
          <a:r>
            <a:rPr lang="fr-FR" sz="1800" dirty="0" err="1" smtClean="0"/>
            <a:t>Mathéma</a:t>
          </a:r>
          <a:endParaRPr lang="fr-FR" sz="1800" dirty="0" smtClean="0"/>
        </a:p>
        <a:p>
          <a:pPr>
            <a:spcAft>
              <a:spcPct val="35000"/>
            </a:spcAft>
          </a:pPr>
          <a:r>
            <a:rPr lang="fr-FR" sz="1800" dirty="0" smtClean="0"/>
            <a:t>tiques</a:t>
          </a:r>
          <a:endParaRPr lang="fr-FR" sz="1800" dirty="0"/>
        </a:p>
      </dgm:t>
    </dgm:pt>
    <dgm:pt modelId="{0CCE1394-6624-7543-A3E7-656E0B8866C9}" type="parTrans" cxnId="{0EAF23E4-E062-9E46-AC6A-CE3C90B82FC1}">
      <dgm:prSet custT="1"/>
      <dgm:spPr/>
      <dgm:t>
        <a:bodyPr/>
        <a:lstStyle/>
        <a:p>
          <a:endParaRPr lang="fr-FR" sz="1100"/>
        </a:p>
      </dgm:t>
    </dgm:pt>
    <dgm:pt modelId="{444622A6-5297-C747-A759-3B520B6CAC3B}" type="sibTrans" cxnId="{0EAF23E4-E062-9E46-AC6A-CE3C90B82FC1}">
      <dgm:prSet/>
      <dgm:spPr/>
      <dgm:t>
        <a:bodyPr/>
        <a:lstStyle/>
        <a:p>
          <a:endParaRPr lang="fr-FR" sz="4400"/>
        </a:p>
      </dgm:t>
    </dgm:pt>
    <dgm:pt modelId="{664526C8-24AC-E04A-B3B7-9755EFD38B73}">
      <dgm:prSet phldrT="[Texte]" custT="1"/>
      <dgm:spPr/>
      <dgm:t>
        <a:bodyPr/>
        <a:lstStyle/>
        <a:p>
          <a:r>
            <a:rPr lang="fr-FR" sz="1800" dirty="0" smtClean="0"/>
            <a:t>ETLV</a:t>
          </a:r>
          <a:endParaRPr lang="fr-FR" sz="1800" dirty="0"/>
        </a:p>
      </dgm:t>
    </dgm:pt>
    <dgm:pt modelId="{6A3BA9A1-4F41-7E4A-959A-36E8EF21BBEF}" type="parTrans" cxnId="{A77649CD-457C-D14A-8D7F-894EAB9973D8}">
      <dgm:prSet custT="1"/>
      <dgm:spPr/>
      <dgm:t>
        <a:bodyPr/>
        <a:lstStyle/>
        <a:p>
          <a:endParaRPr lang="fr-FR" sz="1100"/>
        </a:p>
      </dgm:t>
    </dgm:pt>
    <dgm:pt modelId="{E7E8E9E2-DC2C-EA47-A6E9-9F5F9D9628D5}" type="sibTrans" cxnId="{A77649CD-457C-D14A-8D7F-894EAB9973D8}">
      <dgm:prSet/>
      <dgm:spPr/>
      <dgm:t>
        <a:bodyPr/>
        <a:lstStyle/>
        <a:p>
          <a:endParaRPr lang="fr-FR" sz="4400"/>
        </a:p>
      </dgm:t>
    </dgm:pt>
    <dgm:pt modelId="{B4028B24-9B2F-804A-A9AE-DF5F3EE92554}">
      <dgm:prSet phldrT="[Texte]" custT="1"/>
      <dgm:spPr/>
      <dgm:t>
        <a:bodyPr/>
        <a:lstStyle/>
        <a:p>
          <a:r>
            <a:rPr lang="fr-FR" sz="1800" dirty="0" smtClean="0"/>
            <a:t>Physique</a:t>
          </a:r>
        </a:p>
        <a:p>
          <a:r>
            <a:rPr lang="fr-FR" sz="1800" dirty="0" smtClean="0"/>
            <a:t>Chimie</a:t>
          </a:r>
          <a:endParaRPr lang="fr-FR" sz="1800" dirty="0"/>
        </a:p>
      </dgm:t>
    </dgm:pt>
    <dgm:pt modelId="{38CF0C64-7CA4-2243-9148-4DD82B990BA0}" type="parTrans" cxnId="{004132B4-F76E-A646-A5CC-6452192EB909}">
      <dgm:prSet custT="1"/>
      <dgm:spPr/>
      <dgm:t>
        <a:bodyPr/>
        <a:lstStyle/>
        <a:p>
          <a:endParaRPr lang="fr-FR" sz="1100"/>
        </a:p>
      </dgm:t>
    </dgm:pt>
    <dgm:pt modelId="{66454FD3-FF7E-8040-B261-50ED9B119AB0}" type="sibTrans" cxnId="{004132B4-F76E-A646-A5CC-6452192EB909}">
      <dgm:prSet/>
      <dgm:spPr/>
      <dgm:t>
        <a:bodyPr/>
        <a:lstStyle/>
        <a:p>
          <a:endParaRPr lang="fr-FR" sz="4400"/>
        </a:p>
      </dgm:t>
    </dgm:pt>
    <dgm:pt modelId="{F2E49085-F627-4AE2-B497-85B4C244055B}">
      <dgm:prSet phldrT="[Texte]" custT="1"/>
      <dgm:spPr/>
      <dgm:t>
        <a:bodyPr/>
        <a:lstStyle/>
        <a:p>
          <a:r>
            <a:rPr lang="fr-FR" sz="1800" dirty="0" smtClean="0"/>
            <a:t>Chimie Biochimie Sciences du vivant</a:t>
          </a:r>
          <a:endParaRPr lang="fr-FR" sz="1800" dirty="0"/>
        </a:p>
      </dgm:t>
    </dgm:pt>
    <dgm:pt modelId="{6E819528-16DE-490E-A7AD-8564BD618362}" type="parTrans" cxnId="{8069D382-83E3-46D9-B1A1-4195E613D428}">
      <dgm:prSet/>
      <dgm:spPr/>
      <dgm:t>
        <a:bodyPr/>
        <a:lstStyle/>
        <a:p>
          <a:endParaRPr lang="fr-FR"/>
        </a:p>
      </dgm:t>
    </dgm:pt>
    <dgm:pt modelId="{2C35BC2F-D91D-4604-8D96-44829DAA8263}" type="sibTrans" cxnId="{8069D382-83E3-46D9-B1A1-4195E613D428}">
      <dgm:prSet/>
      <dgm:spPr/>
      <dgm:t>
        <a:bodyPr/>
        <a:lstStyle/>
        <a:p>
          <a:endParaRPr lang="fr-FR"/>
        </a:p>
      </dgm:t>
    </dgm:pt>
    <dgm:pt modelId="{2BD7B2DA-55B0-724B-8AA5-0EC9FA1469A0}" type="pres">
      <dgm:prSet presAssocID="{A0B308DC-C433-6F4D-B720-CEC136F5C800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BA315583-8D10-A643-82B5-C7E9889AEC71}" type="pres">
      <dgm:prSet presAssocID="{7975CBCB-C033-664D-9C3C-77650FBCFDA9}" presName="centerShape" presStyleLbl="node0" presStyleIdx="0" presStyleCnt="1" custScaleX="153643" custScaleY="138417"/>
      <dgm:spPr/>
      <dgm:t>
        <a:bodyPr/>
        <a:lstStyle/>
        <a:p>
          <a:endParaRPr lang="fr-FR"/>
        </a:p>
      </dgm:t>
    </dgm:pt>
    <dgm:pt modelId="{EDB1645C-6AAE-3142-8FE6-8258D93508D5}" type="pres">
      <dgm:prSet presAssocID="{B2DA9424-1340-3D47-A28C-76224F04B832}" presName="Name9" presStyleLbl="parChTrans1D2" presStyleIdx="0" presStyleCnt="5"/>
      <dgm:spPr/>
      <dgm:t>
        <a:bodyPr/>
        <a:lstStyle/>
        <a:p>
          <a:endParaRPr lang="fr-FR"/>
        </a:p>
      </dgm:t>
    </dgm:pt>
    <dgm:pt modelId="{D5E10413-3195-8242-91CE-EEF197420482}" type="pres">
      <dgm:prSet presAssocID="{B2DA9424-1340-3D47-A28C-76224F04B832}" presName="connTx" presStyleLbl="parChTrans1D2" presStyleIdx="0" presStyleCnt="5"/>
      <dgm:spPr/>
      <dgm:t>
        <a:bodyPr/>
        <a:lstStyle/>
        <a:p>
          <a:endParaRPr lang="fr-FR"/>
        </a:p>
      </dgm:t>
    </dgm:pt>
    <dgm:pt modelId="{646019A0-0898-CA4F-B3CC-87913172448E}" type="pres">
      <dgm:prSet presAssocID="{A1F2A9E8-4E09-5C4E-B6BC-ABFFC1B8721D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091B88F-CD17-4D47-A356-F1BF5948D117}" type="pres">
      <dgm:prSet presAssocID="{0CCE1394-6624-7543-A3E7-656E0B8866C9}" presName="Name9" presStyleLbl="parChTrans1D2" presStyleIdx="1" presStyleCnt="5"/>
      <dgm:spPr/>
      <dgm:t>
        <a:bodyPr/>
        <a:lstStyle/>
        <a:p>
          <a:endParaRPr lang="fr-FR"/>
        </a:p>
      </dgm:t>
    </dgm:pt>
    <dgm:pt modelId="{B08D8EBD-BD37-B441-8F20-D137CA185C37}" type="pres">
      <dgm:prSet presAssocID="{0CCE1394-6624-7543-A3E7-656E0B8866C9}" presName="connTx" presStyleLbl="parChTrans1D2" presStyleIdx="1" presStyleCnt="5"/>
      <dgm:spPr/>
      <dgm:t>
        <a:bodyPr/>
        <a:lstStyle/>
        <a:p>
          <a:endParaRPr lang="fr-FR"/>
        </a:p>
      </dgm:t>
    </dgm:pt>
    <dgm:pt modelId="{714919D4-919F-6D40-A167-7B40B4C5B5F1}" type="pres">
      <dgm:prSet presAssocID="{8B6F5CE7-0B44-DF46-A4CE-F249135ECC25}" presName="node" presStyleLbl="node1" presStyleIdx="1" presStyleCnt="5" custRadScaleRad="124025" custRadScaleInc="992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170042F-A6FD-4B42-B14C-1305A0883373}" type="pres">
      <dgm:prSet presAssocID="{38CF0C64-7CA4-2243-9148-4DD82B990BA0}" presName="Name9" presStyleLbl="parChTrans1D2" presStyleIdx="2" presStyleCnt="5"/>
      <dgm:spPr/>
      <dgm:t>
        <a:bodyPr/>
        <a:lstStyle/>
        <a:p>
          <a:endParaRPr lang="fr-FR"/>
        </a:p>
      </dgm:t>
    </dgm:pt>
    <dgm:pt modelId="{20DE442F-6CE7-6340-91C9-63E9BB0A4230}" type="pres">
      <dgm:prSet presAssocID="{38CF0C64-7CA4-2243-9148-4DD82B990BA0}" presName="connTx" presStyleLbl="parChTrans1D2" presStyleIdx="2" presStyleCnt="5"/>
      <dgm:spPr/>
      <dgm:t>
        <a:bodyPr/>
        <a:lstStyle/>
        <a:p>
          <a:endParaRPr lang="fr-FR"/>
        </a:p>
      </dgm:t>
    </dgm:pt>
    <dgm:pt modelId="{4FA88884-AFA6-2B4A-830C-51A8C93C6545}" type="pres">
      <dgm:prSet presAssocID="{B4028B24-9B2F-804A-A9AE-DF5F3EE92554}" presName="node" presStyleLbl="node1" presStyleIdx="2" presStyleCnt="5" custRadScaleRad="110113" custRadScaleInc="-1629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02CC1FB-1FA4-314D-9D7C-F4A9722B8005}" type="pres">
      <dgm:prSet presAssocID="{6A3BA9A1-4F41-7E4A-959A-36E8EF21BBEF}" presName="Name9" presStyleLbl="parChTrans1D2" presStyleIdx="3" presStyleCnt="5"/>
      <dgm:spPr/>
      <dgm:t>
        <a:bodyPr/>
        <a:lstStyle/>
        <a:p>
          <a:endParaRPr lang="fr-FR"/>
        </a:p>
      </dgm:t>
    </dgm:pt>
    <dgm:pt modelId="{764FD06C-BC52-B34A-8FAB-6A7D694F7001}" type="pres">
      <dgm:prSet presAssocID="{6A3BA9A1-4F41-7E4A-959A-36E8EF21BBEF}" presName="connTx" presStyleLbl="parChTrans1D2" presStyleIdx="3" presStyleCnt="5"/>
      <dgm:spPr/>
      <dgm:t>
        <a:bodyPr/>
        <a:lstStyle/>
        <a:p>
          <a:endParaRPr lang="fr-FR"/>
        </a:p>
      </dgm:t>
    </dgm:pt>
    <dgm:pt modelId="{5022E69E-0E4A-0149-A7E3-19AC814206F6}" type="pres">
      <dgm:prSet presAssocID="{664526C8-24AC-E04A-B3B7-9755EFD38B73}" presName="node" presStyleLbl="node1" presStyleIdx="3" presStyleCnt="5" custRadScaleRad="111296" custRadScaleInc="2048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9576594-8595-4371-B47A-DE88B12EDA69}" type="pres">
      <dgm:prSet presAssocID="{6E819528-16DE-490E-A7AD-8564BD618362}" presName="Name9" presStyleLbl="parChTrans1D2" presStyleIdx="4" presStyleCnt="5"/>
      <dgm:spPr/>
      <dgm:t>
        <a:bodyPr/>
        <a:lstStyle/>
        <a:p>
          <a:endParaRPr lang="fr-FR"/>
        </a:p>
      </dgm:t>
    </dgm:pt>
    <dgm:pt modelId="{2355ED68-BC5F-498C-9B53-EBD7E8BD07DA}" type="pres">
      <dgm:prSet presAssocID="{6E819528-16DE-490E-A7AD-8564BD618362}" presName="connTx" presStyleLbl="parChTrans1D2" presStyleIdx="4" presStyleCnt="5"/>
      <dgm:spPr/>
      <dgm:t>
        <a:bodyPr/>
        <a:lstStyle/>
        <a:p>
          <a:endParaRPr lang="fr-FR"/>
        </a:p>
      </dgm:t>
    </dgm:pt>
    <dgm:pt modelId="{5CDC259E-0C10-4873-93DA-9EB7A8311F59}" type="pres">
      <dgm:prSet presAssocID="{F2E49085-F627-4AE2-B497-85B4C244055B}" presName="node" presStyleLbl="node1" presStyleIdx="4" presStyleCnt="5" custRadScaleRad="109134" custRadScaleInc="-430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63C616AE-EE1D-4BAE-9359-8911484C2325}" type="presOf" srcId="{0CCE1394-6624-7543-A3E7-656E0B8866C9}" destId="{4091B88F-CD17-4D47-A356-F1BF5948D117}" srcOrd="0" destOrd="0" presId="urn:microsoft.com/office/officeart/2005/8/layout/radial1"/>
    <dgm:cxn modelId="{E3DF8EB2-CCA6-4F3F-8F0C-086F17A0BD92}" type="presOf" srcId="{A0B308DC-C433-6F4D-B720-CEC136F5C800}" destId="{2BD7B2DA-55B0-724B-8AA5-0EC9FA1469A0}" srcOrd="0" destOrd="0" presId="urn:microsoft.com/office/officeart/2005/8/layout/radial1"/>
    <dgm:cxn modelId="{AF3FCF3E-7896-4DEF-8052-D37D3D8FFBCA}" type="presOf" srcId="{6E819528-16DE-490E-A7AD-8564BD618362}" destId="{2355ED68-BC5F-498C-9B53-EBD7E8BD07DA}" srcOrd="1" destOrd="0" presId="urn:microsoft.com/office/officeart/2005/8/layout/radial1"/>
    <dgm:cxn modelId="{8069D382-83E3-46D9-B1A1-4195E613D428}" srcId="{7975CBCB-C033-664D-9C3C-77650FBCFDA9}" destId="{F2E49085-F627-4AE2-B497-85B4C244055B}" srcOrd="4" destOrd="0" parTransId="{6E819528-16DE-490E-A7AD-8564BD618362}" sibTransId="{2C35BC2F-D91D-4604-8D96-44829DAA8263}"/>
    <dgm:cxn modelId="{F907FE9D-F6CC-47E9-9CEF-A277944BF46E}" type="presOf" srcId="{38CF0C64-7CA4-2243-9148-4DD82B990BA0}" destId="{7170042F-A6FD-4B42-B14C-1305A0883373}" srcOrd="0" destOrd="0" presId="urn:microsoft.com/office/officeart/2005/8/layout/radial1"/>
    <dgm:cxn modelId="{A77649CD-457C-D14A-8D7F-894EAB9973D8}" srcId="{7975CBCB-C033-664D-9C3C-77650FBCFDA9}" destId="{664526C8-24AC-E04A-B3B7-9755EFD38B73}" srcOrd="3" destOrd="0" parTransId="{6A3BA9A1-4F41-7E4A-959A-36E8EF21BBEF}" sibTransId="{E7E8E9E2-DC2C-EA47-A6E9-9F5F9D9628D5}"/>
    <dgm:cxn modelId="{231C0945-1CBE-4DB2-A40C-815176FFF09E}" type="presOf" srcId="{0CCE1394-6624-7543-A3E7-656E0B8866C9}" destId="{B08D8EBD-BD37-B441-8F20-D137CA185C37}" srcOrd="1" destOrd="0" presId="urn:microsoft.com/office/officeart/2005/8/layout/radial1"/>
    <dgm:cxn modelId="{0263D4BA-F2F3-4D9C-9228-728F7A5B4C08}" type="presOf" srcId="{7975CBCB-C033-664D-9C3C-77650FBCFDA9}" destId="{BA315583-8D10-A643-82B5-C7E9889AEC71}" srcOrd="0" destOrd="0" presId="urn:microsoft.com/office/officeart/2005/8/layout/radial1"/>
    <dgm:cxn modelId="{CEA9F9EE-7CCF-464F-848C-84F3834DF6C4}" type="presOf" srcId="{F2E49085-F627-4AE2-B497-85B4C244055B}" destId="{5CDC259E-0C10-4873-93DA-9EB7A8311F59}" srcOrd="0" destOrd="0" presId="urn:microsoft.com/office/officeart/2005/8/layout/radial1"/>
    <dgm:cxn modelId="{1202AD6E-F34B-4AF9-8DC3-29D8B41FBC54}" type="presOf" srcId="{B4028B24-9B2F-804A-A9AE-DF5F3EE92554}" destId="{4FA88884-AFA6-2B4A-830C-51A8C93C6545}" srcOrd="0" destOrd="0" presId="urn:microsoft.com/office/officeart/2005/8/layout/radial1"/>
    <dgm:cxn modelId="{84F4476C-64EA-0448-9155-49121BF25A0B}" srcId="{7975CBCB-C033-664D-9C3C-77650FBCFDA9}" destId="{A1F2A9E8-4E09-5C4E-B6BC-ABFFC1B8721D}" srcOrd="0" destOrd="0" parTransId="{B2DA9424-1340-3D47-A28C-76224F04B832}" sibTransId="{A7CB6F90-756E-B341-952E-F48843A9F8E3}"/>
    <dgm:cxn modelId="{0EAF23E4-E062-9E46-AC6A-CE3C90B82FC1}" srcId="{7975CBCB-C033-664D-9C3C-77650FBCFDA9}" destId="{8B6F5CE7-0B44-DF46-A4CE-F249135ECC25}" srcOrd="1" destOrd="0" parTransId="{0CCE1394-6624-7543-A3E7-656E0B8866C9}" sibTransId="{444622A6-5297-C747-A759-3B520B6CAC3B}"/>
    <dgm:cxn modelId="{5CB01FC6-311E-4167-8B4F-C09B8CE1CE69}" type="presOf" srcId="{6A3BA9A1-4F41-7E4A-959A-36E8EF21BBEF}" destId="{F02CC1FB-1FA4-314D-9D7C-F4A9722B8005}" srcOrd="0" destOrd="0" presId="urn:microsoft.com/office/officeart/2005/8/layout/radial1"/>
    <dgm:cxn modelId="{59E3F40D-E19A-433B-B88A-13E0C8EF1D9A}" type="presOf" srcId="{B2DA9424-1340-3D47-A28C-76224F04B832}" destId="{D5E10413-3195-8242-91CE-EEF197420482}" srcOrd="1" destOrd="0" presId="urn:microsoft.com/office/officeart/2005/8/layout/radial1"/>
    <dgm:cxn modelId="{B0EDCB73-52EB-46DF-93AD-E20C0D80FC44}" type="presOf" srcId="{6E819528-16DE-490E-A7AD-8564BD618362}" destId="{A9576594-8595-4371-B47A-DE88B12EDA69}" srcOrd="0" destOrd="0" presId="urn:microsoft.com/office/officeart/2005/8/layout/radial1"/>
    <dgm:cxn modelId="{536702C3-7863-47DC-AAAE-9BC02F92C6E4}" type="presOf" srcId="{6A3BA9A1-4F41-7E4A-959A-36E8EF21BBEF}" destId="{764FD06C-BC52-B34A-8FAB-6A7D694F7001}" srcOrd="1" destOrd="0" presId="urn:microsoft.com/office/officeart/2005/8/layout/radial1"/>
    <dgm:cxn modelId="{D62AFB33-EB3C-4386-8CFF-199D27174BE0}" type="presOf" srcId="{B2DA9424-1340-3D47-A28C-76224F04B832}" destId="{EDB1645C-6AAE-3142-8FE6-8258D93508D5}" srcOrd="0" destOrd="0" presId="urn:microsoft.com/office/officeart/2005/8/layout/radial1"/>
    <dgm:cxn modelId="{EA1180C6-7124-422B-A926-F558FFD66544}" type="presOf" srcId="{38CF0C64-7CA4-2243-9148-4DD82B990BA0}" destId="{20DE442F-6CE7-6340-91C9-63E9BB0A4230}" srcOrd="1" destOrd="0" presId="urn:microsoft.com/office/officeart/2005/8/layout/radial1"/>
    <dgm:cxn modelId="{B99EF4D0-C7BE-004E-89FC-82D42CB4F294}" srcId="{A0B308DC-C433-6F4D-B720-CEC136F5C800}" destId="{7975CBCB-C033-664D-9C3C-77650FBCFDA9}" srcOrd="0" destOrd="0" parTransId="{94670351-BCB6-144A-BE64-8E45EB812870}" sibTransId="{160ABBF0-721F-3845-AE4A-5D8C21FC0BC3}"/>
    <dgm:cxn modelId="{463A28B8-8B54-433F-8127-56A0A0C3A826}" type="presOf" srcId="{664526C8-24AC-E04A-B3B7-9755EFD38B73}" destId="{5022E69E-0E4A-0149-A7E3-19AC814206F6}" srcOrd="0" destOrd="0" presId="urn:microsoft.com/office/officeart/2005/8/layout/radial1"/>
    <dgm:cxn modelId="{4D5880FF-4F97-4760-ABA2-29BF4B8B7535}" type="presOf" srcId="{A1F2A9E8-4E09-5C4E-B6BC-ABFFC1B8721D}" destId="{646019A0-0898-CA4F-B3CC-87913172448E}" srcOrd="0" destOrd="0" presId="urn:microsoft.com/office/officeart/2005/8/layout/radial1"/>
    <dgm:cxn modelId="{004132B4-F76E-A646-A5CC-6452192EB909}" srcId="{7975CBCB-C033-664D-9C3C-77650FBCFDA9}" destId="{B4028B24-9B2F-804A-A9AE-DF5F3EE92554}" srcOrd="2" destOrd="0" parTransId="{38CF0C64-7CA4-2243-9148-4DD82B990BA0}" sibTransId="{66454FD3-FF7E-8040-B261-50ED9B119AB0}"/>
    <dgm:cxn modelId="{CFAADCA8-65FE-4852-8D73-F78DFCCE3A15}" type="presOf" srcId="{8B6F5CE7-0B44-DF46-A4CE-F249135ECC25}" destId="{714919D4-919F-6D40-A167-7B40B4C5B5F1}" srcOrd="0" destOrd="0" presId="urn:microsoft.com/office/officeart/2005/8/layout/radial1"/>
    <dgm:cxn modelId="{4DBAE0F6-AF99-418D-ABAC-6A82EFDF99F2}" type="presParOf" srcId="{2BD7B2DA-55B0-724B-8AA5-0EC9FA1469A0}" destId="{BA315583-8D10-A643-82B5-C7E9889AEC71}" srcOrd="0" destOrd="0" presId="urn:microsoft.com/office/officeart/2005/8/layout/radial1"/>
    <dgm:cxn modelId="{63FE26F9-1810-455A-A2EF-6938CA2B0D97}" type="presParOf" srcId="{2BD7B2DA-55B0-724B-8AA5-0EC9FA1469A0}" destId="{EDB1645C-6AAE-3142-8FE6-8258D93508D5}" srcOrd="1" destOrd="0" presId="urn:microsoft.com/office/officeart/2005/8/layout/radial1"/>
    <dgm:cxn modelId="{910826A2-F473-4F0E-81F3-BDA174820766}" type="presParOf" srcId="{EDB1645C-6AAE-3142-8FE6-8258D93508D5}" destId="{D5E10413-3195-8242-91CE-EEF197420482}" srcOrd="0" destOrd="0" presId="urn:microsoft.com/office/officeart/2005/8/layout/radial1"/>
    <dgm:cxn modelId="{107593F9-8523-4CA2-BE28-C6B0766F6A20}" type="presParOf" srcId="{2BD7B2DA-55B0-724B-8AA5-0EC9FA1469A0}" destId="{646019A0-0898-CA4F-B3CC-87913172448E}" srcOrd="2" destOrd="0" presId="urn:microsoft.com/office/officeart/2005/8/layout/radial1"/>
    <dgm:cxn modelId="{C618119C-AD7C-4A12-91A0-C28DE0FA0E51}" type="presParOf" srcId="{2BD7B2DA-55B0-724B-8AA5-0EC9FA1469A0}" destId="{4091B88F-CD17-4D47-A356-F1BF5948D117}" srcOrd="3" destOrd="0" presId="urn:microsoft.com/office/officeart/2005/8/layout/radial1"/>
    <dgm:cxn modelId="{AE1369F8-AA73-498A-AE7B-D4B9FE804C53}" type="presParOf" srcId="{4091B88F-CD17-4D47-A356-F1BF5948D117}" destId="{B08D8EBD-BD37-B441-8F20-D137CA185C37}" srcOrd="0" destOrd="0" presId="urn:microsoft.com/office/officeart/2005/8/layout/radial1"/>
    <dgm:cxn modelId="{EAD11454-C1C8-4540-B7FB-FA96D53770BD}" type="presParOf" srcId="{2BD7B2DA-55B0-724B-8AA5-0EC9FA1469A0}" destId="{714919D4-919F-6D40-A167-7B40B4C5B5F1}" srcOrd="4" destOrd="0" presId="urn:microsoft.com/office/officeart/2005/8/layout/radial1"/>
    <dgm:cxn modelId="{C159E894-A53C-4159-BAEA-4DA94F2CA452}" type="presParOf" srcId="{2BD7B2DA-55B0-724B-8AA5-0EC9FA1469A0}" destId="{7170042F-A6FD-4B42-B14C-1305A0883373}" srcOrd="5" destOrd="0" presId="urn:microsoft.com/office/officeart/2005/8/layout/radial1"/>
    <dgm:cxn modelId="{40B398D5-CC11-4EA4-A347-53B5CC05BD0F}" type="presParOf" srcId="{7170042F-A6FD-4B42-B14C-1305A0883373}" destId="{20DE442F-6CE7-6340-91C9-63E9BB0A4230}" srcOrd="0" destOrd="0" presId="urn:microsoft.com/office/officeart/2005/8/layout/radial1"/>
    <dgm:cxn modelId="{9D4D5E65-4C4D-48E8-A5E7-F5C6130A6B93}" type="presParOf" srcId="{2BD7B2DA-55B0-724B-8AA5-0EC9FA1469A0}" destId="{4FA88884-AFA6-2B4A-830C-51A8C93C6545}" srcOrd="6" destOrd="0" presId="urn:microsoft.com/office/officeart/2005/8/layout/radial1"/>
    <dgm:cxn modelId="{99826FD5-F23A-4970-9D95-951B49C31C50}" type="presParOf" srcId="{2BD7B2DA-55B0-724B-8AA5-0EC9FA1469A0}" destId="{F02CC1FB-1FA4-314D-9D7C-F4A9722B8005}" srcOrd="7" destOrd="0" presId="urn:microsoft.com/office/officeart/2005/8/layout/radial1"/>
    <dgm:cxn modelId="{B0CAB730-7A62-47E2-A276-B0D35212B517}" type="presParOf" srcId="{F02CC1FB-1FA4-314D-9D7C-F4A9722B8005}" destId="{764FD06C-BC52-B34A-8FAB-6A7D694F7001}" srcOrd="0" destOrd="0" presId="urn:microsoft.com/office/officeart/2005/8/layout/radial1"/>
    <dgm:cxn modelId="{2E1DF9E8-60B9-4640-A693-297A501DE11E}" type="presParOf" srcId="{2BD7B2DA-55B0-724B-8AA5-0EC9FA1469A0}" destId="{5022E69E-0E4A-0149-A7E3-19AC814206F6}" srcOrd="8" destOrd="0" presId="urn:microsoft.com/office/officeart/2005/8/layout/radial1"/>
    <dgm:cxn modelId="{657101AC-5BD7-4E1A-945E-91C456A6D1E1}" type="presParOf" srcId="{2BD7B2DA-55B0-724B-8AA5-0EC9FA1469A0}" destId="{A9576594-8595-4371-B47A-DE88B12EDA69}" srcOrd="9" destOrd="0" presId="urn:microsoft.com/office/officeart/2005/8/layout/radial1"/>
    <dgm:cxn modelId="{CE9D45F2-DDA1-4345-86C6-1B965AEA3059}" type="presParOf" srcId="{A9576594-8595-4371-B47A-DE88B12EDA69}" destId="{2355ED68-BC5F-498C-9B53-EBD7E8BD07DA}" srcOrd="0" destOrd="0" presId="urn:microsoft.com/office/officeart/2005/8/layout/radial1"/>
    <dgm:cxn modelId="{03603026-DC1F-460E-8ACC-DFF808F4B609}" type="presParOf" srcId="{2BD7B2DA-55B0-724B-8AA5-0EC9FA1469A0}" destId="{5CDC259E-0C10-4873-93DA-9EB7A8311F59}" srcOrd="1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6AB0181-A1F8-47F8-A6E7-3E41429A656D}" type="doc">
      <dgm:prSet loTypeId="urn:microsoft.com/office/officeart/2005/8/layout/cycle1" loCatId="cycle" qsTypeId="urn:microsoft.com/office/officeart/2005/8/quickstyle/3d9" qsCatId="3D" csTypeId="urn:microsoft.com/office/officeart/2005/8/colors/accent1_2" csCatId="accent1" phldr="1"/>
      <dgm:spPr>
        <a:scene3d>
          <a:camera prst="isometricOffAxis2Left"/>
          <a:lightRig rig="soft" dir="t"/>
          <a:backdrop>
            <a:anchor x="0" y="0" z="-210000"/>
            <a:norm dx="0" dy="0" dz="914400"/>
            <a:up dx="0" dy="914400" dz="0"/>
          </a:backdrop>
        </a:scene3d>
      </dgm:spPr>
      <dgm:t>
        <a:bodyPr/>
        <a:lstStyle/>
        <a:p>
          <a:endParaRPr lang="fr-FR"/>
        </a:p>
      </dgm:t>
    </dgm:pt>
    <dgm:pt modelId="{079FAC19-3D9F-41E6-A695-9D72803CBFEA}">
      <dgm:prSet phldrT="[Texte]"/>
      <dgm:spPr>
        <a:scene3d>
          <a:camera prst="isometricOffAxis2Left"/>
          <a:lightRig rig="soft" dir="t"/>
          <a:backdrop>
            <a:anchor x="0" y="0" z="-210000"/>
            <a:norm dx="0" dy="0" dz="914400"/>
            <a:up dx="0" dy="914400" dz="0"/>
          </a:backdrop>
        </a:scene3d>
        <a:sp3d>
          <a:bevelT/>
        </a:sp3d>
      </dgm:spPr>
      <dgm:t>
        <a:bodyPr>
          <a:sp3d extrusionH="28000" prstMaterial="matte"/>
        </a:bodyPr>
        <a:lstStyle/>
        <a:p>
          <a:r>
            <a:rPr lang="fr-FR" dirty="0" smtClean="0"/>
            <a:t> </a:t>
          </a:r>
          <a:endParaRPr lang="fr-FR" dirty="0"/>
        </a:p>
      </dgm:t>
    </dgm:pt>
    <dgm:pt modelId="{CA3193BC-2A88-47FC-BD8A-B7B52A0C4820}" type="parTrans" cxnId="{058B9034-C71D-497B-A17E-18FD8AF36094}">
      <dgm:prSet/>
      <dgm:spPr/>
      <dgm:t>
        <a:bodyPr/>
        <a:lstStyle/>
        <a:p>
          <a:endParaRPr lang="fr-FR"/>
        </a:p>
      </dgm:t>
    </dgm:pt>
    <dgm:pt modelId="{A4DE5E84-E67A-481F-9AB6-6B51CF09F1CD}" type="sibTrans" cxnId="{058B9034-C71D-497B-A17E-18FD8AF36094}">
      <dgm:prSet/>
      <dgm:spPr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13500000" scaled="0"/>
        </a:gradFill>
        <a:scene3d>
          <a:camera prst="isometricOffAxis2Left"/>
          <a:lightRig rig="soft" dir="t"/>
          <a:backdrop>
            <a:anchor x="0" y="0" z="-210000"/>
            <a:norm dx="0" dy="0" dz="914400"/>
            <a:up dx="0" dy="914400" dz="0"/>
          </a:backdrop>
        </a:scene3d>
        <a:sp3d extrusionH="152250">
          <a:bevelT/>
        </a:sp3d>
      </dgm:spPr>
      <dgm:t>
        <a:bodyPr/>
        <a:lstStyle/>
        <a:p>
          <a:endParaRPr lang="fr-FR"/>
        </a:p>
      </dgm:t>
    </dgm:pt>
    <dgm:pt modelId="{9FA436CC-8A31-44A1-AE19-8375A9727902}">
      <dgm:prSet phldrT="[Texte]"/>
      <dgm:spPr>
        <a:scene3d>
          <a:camera prst="isometricOffAxis2Left"/>
          <a:lightRig rig="soft" dir="t"/>
          <a:backdrop>
            <a:anchor x="0" y="0" z="-210000"/>
            <a:norm dx="0" dy="0" dz="914400"/>
            <a:up dx="0" dy="914400" dz="0"/>
          </a:backdrop>
        </a:scene3d>
        <a:sp3d>
          <a:bevelT/>
        </a:sp3d>
      </dgm:spPr>
      <dgm:t>
        <a:bodyPr>
          <a:sp3d extrusionH="28000" prstMaterial="matte"/>
        </a:bodyPr>
        <a:lstStyle/>
        <a:p>
          <a:r>
            <a:rPr lang="fr-FR" dirty="0" smtClean="0"/>
            <a:t> </a:t>
          </a:r>
          <a:endParaRPr lang="fr-FR" dirty="0"/>
        </a:p>
      </dgm:t>
    </dgm:pt>
    <dgm:pt modelId="{0B736370-2AF8-44F8-9BAD-74CDE35C94D4}" type="parTrans" cxnId="{A9FBE37F-2218-4FB5-9B46-4B6A8D4DE3A1}">
      <dgm:prSet/>
      <dgm:spPr/>
      <dgm:t>
        <a:bodyPr/>
        <a:lstStyle/>
        <a:p>
          <a:endParaRPr lang="fr-FR"/>
        </a:p>
      </dgm:t>
    </dgm:pt>
    <dgm:pt modelId="{87F3D72E-36F6-4899-9E7A-E8D400BF4EF2}" type="sibTrans" cxnId="{A9FBE37F-2218-4FB5-9B46-4B6A8D4DE3A1}">
      <dgm:prSet/>
      <dgm:spPr>
        <a:solidFill>
          <a:schemeClr val="accent6">
            <a:lumMod val="60000"/>
            <a:lumOff val="40000"/>
          </a:schemeClr>
        </a:solidFill>
        <a:scene3d>
          <a:camera prst="isometricOffAxis2Left"/>
          <a:lightRig rig="soft" dir="t"/>
          <a:backdrop>
            <a:anchor x="0" y="0" z="-210000"/>
            <a:norm dx="0" dy="0" dz="914400"/>
            <a:up dx="0" dy="914400" dz="0"/>
          </a:backdrop>
        </a:scene3d>
        <a:sp3d extrusionH="152250">
          <a:bevelT/>
        </a:sp3d>
      </dgm:spPr>
      <dgm:t>
        <a:bodyPr/>
        <a:lstStyle/>
        <a:p>
          <a:endParaRPr lang="fr-FR"/>
        </a:p>
      </dgm:t>
    </dgm:pt>
    <dgm:pt modelId="{84560712-49B1-4EDB-8E97-04CFC4507C09}">
      <dgm:prSet phldrT="[Texte]"/>
      <dgm:spPr>
        <a:scene3d>
          <a:camera prst="isometricOffAxis2Left"/>
          <a:lightRig rig="soft" dir="t"/>
          <a:backdrop>
            <a:anchor x="0" y="0" z="-210000"/>
            <a:norm dx="0" dy="0" dz="914400"/>
            <a:up dx="0" dy="914400" dz="0"/>
          </a:backdrop>
        </a:scene3d>
        <a:sp3d>
          <a:bevelT/>
        </a:sp3d>
      </dgm:spPr>
      <dgm:t>
        <a:bodyPr>
          <a:sp3d extrusionH="28000" prstMaterial="matte"/>
        </a:bodyPr>
        <a:lstStyle/>
        <a:p>
          <a:r>
            <a:rPr lang="fr-FR" dirty="0" smtClean="0"/>
            <a:t> </a:t>
          </a:r>
          <a:endParaRPr lang="fr-FR" dirty="0"/>
        </a:p>
      </dgm:t>
    </dgm:pt>
    <dgm:pt modelId="{4F857580-D54A-4B35-818F-F2385625D657}" type="parTrans" cxnId="{22A9482C-EB6C-4237-806E-87D8FA59669E}">
      <dgm:prSet/>
      <dgm:spPr/>
      <dgm:t>
        <a:bodyPr/>
        <a:lstStyle/>
        <a:p>
          <a:endParaRPr lang="fr-FR"/>
        </a:p>
      </dgm:t>
    </dgm:pt>
    <dgm:pt modelId="{AA84E3BD-BF28-4CC0-A419-5093AAFA4DF2}" type="sibTrans" cxnId="{22A9482C-EB6C-4237-806E-87D8FA59669E}">
      <dgm:prSet/>
      <dgm:spPr>
        <a:solidFill>
          <a:schemeClr val="accent6">
            <a:lumMod val="60000"/>
            <a:lumOff val="40000"/>
          </a:schemeClr>
        </a:solidFill>
        <a:scene3d>
          <a:camera prst="isometricOffAxis2Left"/>
          <a:lightRig rig="soft" dir="t"/>
          <a:backdrop>
            <a:anchor x="0" y="0" z="-210000"/>
            <a:norm dx="0" dy="0" dz="914400"/>
            <a:up dx="0" dy="914400" dz="0"/>
          </a:backdrop>
        </a:scene3d>
        <a:sp3d extrusionH="152250">
          <a:bevelT/>
        </a:sp3d>
      </dgm:spPr>
      <dgm:t>
        <a:bodyPr/>
        <a:lstStyle/>
        <a:p>
          <a:endParaRPr lang="fr-FR"/>
        </a:p>
      </dgm:t>
    </dgm:pt>
    <dgm:pt modelId="{01931F7C-FA49-4B2B-BFF5-F76229B02D94}">
      <dgm:prSet phldrT="[Texte]"/>
      <dgm:spPr>
        <a:scene3d>
          <a:camera prst="isometricOffAxis2Left"/>
          <a:lightRig rig="soft" dir="t"/>
          <a:backdrop>
            <a:anchor x="0" y="0" z="-210000"/>
            <a:norm dx="0" dy="0" dz="914400"/>
            <a:up dx="0" dy="914400" dz="0"/>
          </a:backdrop>
        </a:scene3d>
        <a:sp3d>
          <a:bevelT/>
        </a:sp3d>
      </dgm:spPr>
      <dgm:t>
        <a:bodyPr>
          <a:sp3d extrusionH="28000" prstMaterial="matte"/>
        </a:bodyPr>
        <a:lstStyle/>
        <a:p>
          <a:r>
            <a:rPr lang="fr-FR" dirty="0" smtClean="0"/>
            <a:t>  </a:t>
          </a:r>
          <a:endParaRPr lang="fr-FR" dirty="0"/>
        </a:p>
      </dgm:t>
    </dgm:pt>
    <dgm:pt modelId="{FA4030C5-6B61-46BF-8C3A-B9162BAD66EF}" type="parTrans" cxnId="{1828102E-E251-456C-85F0-24154AC8BDED}">
      <dgm:prSet/>
      <dgm:spPr/>
      <dgm:t>
        <a:bodyPr/>
        <a:lstStyle/>
        <a:p>
          <a:endParaRPr lang="fr-FR"/>
        </a:p>
      </dgm:t>
    </dgm:pt>
    <dgm:pt modelId="{08A77076-7B94-46A0-A567-83FCF3CEB77B}" type="sibTrans" cxnId="{1828102E-E251-456C-85F0-24154AC8BDED}">
      <dgm:prSet/>
      <dgm:spPr>
        <a:gradFill rotWithShape="0">
          <a:gsLst>
            <a:gs pos="0">
              <a:srgbClr val="FFEFD1"/>
            </a:gs>
            <a:gs pos="41000">
              <a:schemeClr val="accent6">
                <a:lumMod val="60000"/>
                <a:lumOff val="40000"/>
              </a:schemeClr>
            </a:gs>
            <a:gs pos="100000">
              <a:schemeClr val="accent6">
                <a:lumMod val="50000"/>
              </a:schemeClr>
            </a:gs>
          </a:gsLst>
          <a:lin ang="13500000" scaled="0"/>
        </a:gradFill>
        <a:scene3d>
          <a:camera prst="isometricOffAxis2Left"/>
          <a:lightRig rig="soft" dir="t"/>
          <a:backdrop>
            <a:anchor x="0" y="0" z="-210000"/>
            <a:norm dx="0" dy="0" dz="914400"/>
            <a:up dx="0" dy="914400" dz="0"/>
          </a:backdrop>
        </a:scene3d>
        <a:sp3d extrusionH="152250">
          <a:bevelT/>
        </a:sp3d>
      </dgm:spPr>
      <dgm:t>
        <a:bodyPr/>
        <a:lstStyle/>
        <a:p>
          <a:endParaRPr lang="fr-FR"/>
        </a:p>
      </dgm:t>
    </dgm:pt>
    <dgm:pt modelId="{22E6A0F1-A159-45A5-9D58-A865544988C8}">
      <dgm:prSet phldrT="[Texte]"/>
      <dgm:spPr>
        <a:scene3d>
          <a:camera prst="isometricOffAxis2Left"/>
          <a:lightRig rig="soft" dir="t"/>
          <a:backdrop>
            <a:anchor x="0" y="0" z="-210000"/>
            <a:norm dx="0" dy="0" dz="914400"/>
            <a:up dx="0" dy="914400" dz="0"/>
          </a:backdrop>
        </a:scene3d>
        <a:sp3d>
          <a:bevelT/>
        </a:sp3d>
      </dgm:spPr>
      <dgm:t>
        <a:bodyPr>
          <a:sp3d extrusionH="28000" prstMaterial="matte"/>
        </a:bodyPr>
        <a:lstStyle/>
        <a:p>
          <a:r>
            <a:rPr lang="fr-FR" dirty="0" smtClean="0"/>
            <a:t> </a:t>
          </a:r>
          <a:endParaRPr lang="fr-FR" dirty="0"/>
        </a:p>
      </dgm:t>
    </dgm:pt>
    <dgm:pt modelId="{F1300EAD-D1E9-4F04-89B0-01E342182C7A}" type="sibTrans" cxnId="{5086781C-0A77-45F8-ADBA-4CEBC412D924}">
      <dgm:prSet/>
      <dgm:spPr>
        <a:gradFill rotWithShape="0">
          <a:gsLst>
            <a:gs pos="0">
              <a:srgbClr val="FFEFD1"/>
            </a:gs>
            <a:gs pos="57000">
              <a:schemeClr val="accent6">
                <a:lumMod val="60000"/>
                <a:lumOff val="40000"/>
              </a:schemeClr>
            </a:gs>
            <a:gs pos="100000">
              <a:srgbClr val="D1C39F"/>
            </a:gs>
          </a:gsLst>
          <a:lin ang="13500000" scaled="0"/>
        </a:gradFill>
        <a:scene3d>
          <a:camera prst="isometricOffAxis2Left"/>
          <a:lightRig rig="soft" dir="t"/>
          <a:backdrop>
            <a:anchor x="0" y="0" z="-210000"/>
            <a:norm dx="0" dy="0" dz="914400"/>
            <a:up dx="0" dy="914400" dz="0"/>
          </a:backdrop>
        </a:scene3d>
        <a:sp3d extrusionH="152250">
          <a:bevelT/>
        </a:sp3d>
      </dgm:spPr>
      <dgm:t>
        <a:bodyPr/>
        <a:lstStyle/>
        <a:p>
          <a:endParaRPr lang="fr-FR"/>
        </a:p>
      </dgm:t>
    </dgm:pt>
    <dgm:pt modelId="{C2E3B014-4441-4E79-91F0-7764037C66D7}" type="parTrans" cxnId="{5086781C-0A77-45F8-ADBA-4CEBC412D924}">
      <dgm:prSet/>
      <dgm:spPr/>
      <dgm:t>
        <a:bodyPr/>
        <a:lstStyle/>
        <a:p>
          <a:endParaRPr lang="fr-FR"/>
        </a:p>
      </dgm:t>
    </dgm:pt>
    <dgm:pt modelId="{CB069F7A-EF81-4C83-8A66-55EEDF2CA26F}" type="pres">
      <dgm:prSet presAssocID="{56AB0181-A1F8-47F8-A6E7-3E41429A656D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BA83DE98-DCB3-4792-88C5-9870420B2A4E}" type="pres">
      <dgm:prSet presAssocID="{079FAC19-3D9F-41E6-A695-9D72803CBFEA}" presName="dummy" presStyleCnt="0"/>
      <dgm:spPr>
        <a:scene3d>
          <a:camera prst="isometricOffAxis2Left"/>
          <a:lightRig rig="soft" dir="t"/>
          <a:backdrop>
            <a:anchor x="0" y="0" z="-210000"/>
            <a:norm dx="0" dy="0" dz="914400"/>
            <a:up dx="0" dy="914400" dz="0"/>
          </a:backdrop>
        </a:scene3d>
        <a:sp3d>
          <a:bevelT/>
        </a:sp3d>
      </dgm:spPr>
    </dgm:pt>
    <dgm:pt modelId="{1E567CD3-FF68-4816-AF37-AB11D153C3E9}" type="pres">
      <dgm:prSet presAssocID="{079FAC19-3D9F-41E6-A695-9D72803CBFEA}" presName="node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7635406-7B7D-4A1C-8F2D-DFF49303DD01}" type="pres">
      <dgm:prSet presAssocID="{A4DE5E84-E67A-481F-9AB6-6B51CF09F1CD}" presName="sibTrans" presStyleLbl="node1" presStyleIdx="0" presStyleCnt="5"/>
      <dgm:spPr/>
      <dgm:t>
        <a:bodyPr/>
        <a:lstStyle/>
        <a:p>
          <a:endParaRPr lang="fr-FR"/>
        </a:p>
      </dgm:t>
    </dgm:pt>
    <dgm:pt modelId="{87C0A25B-B6FF-4F59-AABC-3CE8CB90B038}" type="pres">
      <dgm:prSet presAssocID="{9FA436CC-8A31-44A1-AE19-8375A9727902}" presName="dummy" presStyleCnt="0"/>
      <dgm:spPr>
        <a:scene3d>
          <a:camera prst="isometricOffAxis2Left"/>
          <a:lightRig rig="soft" dir="t"/>
          <a:backdrop>
            <a:anchor x="0" y="0" z="-210000"/>
            <a:norm dx="0" dy="0" dz="914400"/>
            <a:up dx="0" dy="914400" dz="0"/>
          </a:backdrop>
        </a:scene3d>
        <a:sp3d>
          <a:bevelT/>
        </a:sp3d>
      </dgm:spPr>
    </dgm:pt>
    <dgm:pt modelId="{6F8C545F-1B59-4250-93B4-20940142B318}" type="pres">
      <dgm:prSet presAssocID="{9FA436CC-8A31-44A1-AE19-8375A9727902}" presName="node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F4AA2C8-DB5A-45FD-B08C-62DEB1CCC55B}" type="pres">
      <dgm:prSet presAssocID="{87F3D72E-36F6-4899-9E7A-E8D400BF4EF2}" presName="sibTrans" presStyleLbl="node1" presStyleIdx="1" presStyleCnt="5"/>
      <dgm:spPr/>
      <dgm:t>
        <a:bodyPr/>
        <a:lstStyle/>
        <a:p>
          <a:endParaRPr lang="fr-FR"/>
        </a:p>
      </dgm:t>
    </dgm:pt>
    <dgm:pt modelId="{46F7E892-491D-4E50-8D6E-122C06DD8C97}" type="pres">
      <dgm:prSet presAssocID="{84560712-49B1-4EDB-8E97-04CFC4507C09}" presName="dummy" presStyleCnt="0"/>
      <dgm:spPr>
        <a:scene3d>
          <a:camera prst="isometricOffAxis2Left"/>
          <a:lightRig rig="soft" dir="t"/>
          <a:backdrop>
            <a:anchor x="0" y="0" z="-210000"/>
            <a:norm dx="0" dy="0" dz="914400"/>
            <a:up dx="0" dy="914400" dz="0"/>
          </a:backdrop>
        </a:scene3d>
        <a:sp3d>
          <a:bevelT/>
        </a:sp3d>
      </dgm:spPr>
    </dgm:pt>
    <dgm:pt modelId="{D36579BC-2F98-42E0-A064-2D23CC4F600E}" type="pres">
      <dgm:prSet presAssocID="{84560712-49B1-4EDB-8E97-04CFC4507C09}" presName="node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C7BE055-A2A7-4A6B-B8C0-818BABD19C7A}" type="pres">
      <dgm:prSet presAssocID="{AA84E3BD-BF28-4CC0-A419-5093AAFA4DF2}" presName="sibTrans" presStyleLbl="node1" presStyleIdx="2" presStyleCnt="5"/>
      <dgm:spPr/>
      <dgm:t>
        <a:bodyPr/>
        <a:lstStyle/>
        <a:p>
          <a:endParaRPr lang="fr-FR"/>
        </a:p>
      </dgm:t>
    </dgm:pt>
    <dgm:pt modelId="{5A856A06-AA9D-415E-855E-B60D8C053361}" type="pres">
      <dgm:prSet presAssocID="{01931F7C-FA49-4B2B-BFF5-F76229B02D94}" presName="dummy" presStyleCnt="0"/>
      <dgm:spPr>
        <a:scene3d>
          <a:camera prst="isometricOffAxis2Left"/>
          <a:lightRig rig="soft" dir="t"/>
          <a:backdrop>
            <a:anchor x="0" y="0" z="-210000"/>
            <a:norm dx="0" dy="0" dz="914400"/>
            <a:up dx="0" dy="914400" dz="0"/>
          </a:backdrop>
        </a:scene3d>
        <a:sp3d>
          <a:bevelT/>
        </a:sp3d>
      </dgm:spPr>
    </dgm:pt>
    <dgm:pt modelId="{F34D5C58-607F-48B8-80E5-1A7A62BAB1FF}" type="pres">
      <dgm:prSet presAssocID="{01931F7C-FA49-4B2B-BFF5-F76229B02D94}" presName="node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C5E3B78-330B-4FEF-B7DE-01FF94720BBC}" type="pres">
      <dgm:prSet presAssocID="{08A77076-7B94-46A0-A567-83FCF3CEB77B}" presName="sibTrans" presStyleLbl="node1" presStyleIdx="3" presStyleCnt="5"/>
      <dgm:spPr/>
      <dgm:t>
        <a:bodyPr/>
        <a:lstStyle/>
        <a:p>
          <a:endParaRPr lang="fr-FR"/>
        </a:p>
      </dgm:t>
    </dgm:pt>
    <dgm:pt modelId="{8D3C5B93-0E0B-4280-8BDA-B1D7EE53E62E}" type="pres">
      <dgm:prSet presAssocID="{22E6A0F1-A159-45A5-9D58-A865544988C8}" presName="dummy" presStyleCnt="0"/>
      <dgm:spPr>
        <a:scene3d>
          <a:camera prst="isometricOffAxis2Left"/>
          <a:lightRig rig="soft" dir="t"/>
          <a:backdrop>
            <a:anchor x="0" y="0" z="-210000"/>
            <a:norm dx="0" dy="0" dz="914400"/>
            <a:up dx="0" dy="914400" dz="0"/>
          </a:backdrop>
        </a:scene3d>
        <a:sp3d>
          <a:bevelT/>
        </a:sp3d>
      </dgm:spPr>
    </dgm:pt>
    <dgm:pt modelId="{6BA65FED-A5D6-4597-8C2B-ECF0C4D9A9B2}" type="pres">
      <dgm:prSet presAssocID="{22E6A0F1-A159-45A5-9D58-A865544988C8}" presName="node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80FE843-0EC7-43D8-B8DE-9F5C6062E63B}" type="pres">
      <dgm:prSet presAssocID="{F1300EAD-D1E9-4F04-89B0-01E342182C7A}" presName="sibTrans" presStyleLbl="node1" presStyleIdx="4" presStyleCnt="5"/>
      <dgm:spPr/>
      <dgm:t>
        <a:bodyPr/>
        <a:lstStyle/>
        <a:p>
          <a:endParaRPr lang="fr-FR"/>
        </a:p>
      </dgm:t>
    </dgm:pt>
  </dgm:ptLst>
  <dgm:cxnLst>
    <dgm:cxn modelId="{2DD6D4E6-0F8E-4793-872E-D312086369D4}" type="presOf" srcId="{079FAC19-3D9F-41E6-A695-9D72803CBFEA}" destId="{1E567CD3-FF68-4816-AF37-AB11D153C3E9}" srcOrd="0" destOrd="0" presId="urn:microsoft.com/office/officeart/2005/8/layout/cycle1"/>
    <dgm:cxn modelId="{22A9482C-EB6C-4237-806E-87D8FA59669E}" srcId="{56AB0181-A1F8-47F8-A6E7-3E41429A656D}" destId="{84560712-49B1-4EDB-8E97-04CFC4507C09}" srcOrd="2" destOrd="0" parTransId="{4F857580-D54A-4B35-818F-F2385625D657}" sibTransId="{AA84E3BD-BF28-4CC0-A419-5093AAFA4DF2}"/>
    <dgm:cxn modelId="{EFE9F6E9-0E03-4C8D-A7FA-95A594FEAE57}" type="presOf" srcId="{22E6A0F1-A159-45A5-9D58-A865544988C8}" destId="{6BA65FED-A5D6-4597-8C2B-ECF0C4D9A9B2}" srcOrd="0" destOrd="0" presId="urn:microsoft.com/office/officeart/2005/8/layout/cycle1"/>
    <dgm:cxn modelId="{630BAB44-1630-440E-8F5C-AAF2E4DA04AD}" type="presOf" srcId="{56AB0181-A1F8-47F8-A6E7-3E41429A656D}" destId="{CB069F7A-EF81-4C83-8A66-55EEDF2CA26F}" srcOrd="0" destOrd="0" presId="urn:microsoft.com/office/officeart/2005/8/layout/cycle1"/>
    <dgm:cxn modelId="{4A405C3A-18BC-447C-A72F-89927ABC1B19}" type="presOf" srcId="{87F3D72E-36F6-4899-9E7A-E8D400BF4EF2}" destId="{9F4AA2C8-DB5A-45FD-B08C-62DEB1CCC55B}" srcOrd="0" destOrd="0" presId="urn:microsoft.com/office/officeart/2005/8/layout/cycle1"/>
    <dgm:cxn modelId="{FA30CDFC-7F3A-45DE-A3C6-868F8CCB1CA6}" type="presOf" srcId="{84560712-49B1-4EDB-8E97-04CFC4507C09}" destId="{D36579BC-2F98-42E0-A064-2D23CC4F600E}" srcOrd="0" destOrd="0" presId="urn:microsoft.com/office/officeart/2005/8/layout/cycle1"/>
    <dgm:cxn modelId="{A9FBE37F-2218-4FB5-9B46-4B6A8D4DE3A1}" srcId="{56AB0181-A1F8-47F8-A6E7-3E41429A656D}" destId="{9FA436CC-8A31-44A1-AE19-8375A9727902}" srcOrd="1" destOrd="0" parTransId="{0B736370-2AF8-44F8-9BAD-74CDE35C94D4}" sibTransId="{87F3D72E-36F6-4899-9E7A-E8D400BF4EF2}"/>
    <dgm:cxn modelId="{F5AD0F1C-81F8-44EE-8058-8A683D68D5C4}" type="presOf" srcId="{F1300EAD-D1E9-4F04-89B0-01E342182C7A}" destId="{F80FE843-0EC7-43D8-B8DE-9F5C6062E63B}" srcOrd="0" destOrd="0" presId="urn:microsoft.com/office/officeart/2005/8/layout/cycle1"/>
    <dgm:cxn modelId="{C33C79FB-DBFC-44DD-B86E-34F507963B38}" type="presOf" srcId="{9FA436CC-8A31-44A1-AE19-8375A9727902}" destId="{6F8C545F-1B59-4250-93B4-20940142B318}" srcOrd="0" destOrd="0" presId="urn:microsoft.com/office/officeart/2005/8/layout/cycle1"/>
    <dgm:cxn modelId="{058B9034-C71D-497B-A17E-18FD8AF36094}" srcId="{56AB0181-A1F8-47F8-A6E7-3E41429A656D}" destId="{079FAC19-3D9F-41E6-A695-9D72803CBFEA}" srcOrd="0" destOrd="0" parTransId="{CA3193BC-2A88-47FC-BD8A-B7B52A0C4820}" sibTransId="{A4DE5E84-E67A-481F-9AB6-6B51CF09F1CD}"/>
    <dgm:cxn modelId="{1828102E-E251-456C-85F0-24154AC8BDED}" srcId="{56AB0181-A1F8-47F8-A6E7-3E41429A656D}" destId="{01931F7C-FA49-4B2B-BFF5-F76229B02D94}" srcOrd="3" destOrd="0" parTransId="{FA4030C5-6B61-46BF-8C3A-B9162BAD66EF}" sibTransId="{08A77076-7B94-46A0-A567-83FCF3CEB77B}"/>
    <dgm:cxn modelId="{5086781C-0A77-45F8-ADBA-4CEBC412D924}" srcId="{56AB0181-A1F8-47F8-A6E7-3E41429A656D}" destId="{22E6A0F1-A159-45A5-9D58-A865544988C8}" srcOrd="4" destOrd="0" parTransId="{C2E3B014-4441-4E79-91F0-7764037C66D7}" sibTransId="{F1300EAD-D1E9-4F04-89B0-01E342182C7A}"/>
    <dgm:cxn modelId="{F79A6787-73D7-4F95-8E72-F84BF904CF4E}" type="presOf" srcId="{01931F7C-FA49-4B2B-BFF5-F76229B02D94}" destId="{F34D5C58-607F-48B8-80E5-1A7A62BAB1FF}" srcOrd="0" destOrd="0" presId="urn:microsoft.com/office/officeart/2005/8/layout/cycle1"/>
    <dgm:cxn modelId="{F0FB8FA1-F966-417F-AD9F-F1D20BBB173E}" type="presOf" srcId="{08A77076-7B94-46A0-A567-83FCF3CEB77B}" destId="{4C5E3B78-330B-4FEF-B7DE-01FF94720BBC}" srcOrd="0" destOrd="0" presId="urn:microsoft.com/office/officeart/2005/8/layout/cycle1"/>
    <dgm:cxn modelId="{604CE68D-3D11-4377-B831-C6AE472D59D8}" type="presOf" srcId="{AA84E3BD-BF28-4CC0-A419-5093AAFA4DF2}" destId="{FC7BE055-A2A7-4A6B-B8C0-818BABD19C7A}" srcOrd="0" destOrd="0" presId="urn:microsoft.com/office/officeart/2005/8/layout/cycle1"/>
    <dgm:cxn modelId="{2A3801C6-D654-41B6-B016-A9D20544B53F}" type="presOf" srcId="{A4DE5E84-E67A-481F-9AB6-6B51CF09F1CD}" destId="{B7635406-7B7D-4A1C-8F2D-DFF49303DD01}" srcOrd="0" destOrd="0" presId="urn:microsoft.com/office/officeart/2005/8/layout/cycle1"/>
    <dgm:cxn modelId="{04C1D8BC-8849-49ED-BCC3-27EEE2B9F34A}" type="presParOf" srcId="{CB069F7A-EF81-4C83-8A66-55EEDF2CA26F}" destId="{BA83DE98-DCB3-4792-88C5-9870420B2A4E}" srcOrd="0" destOrd="0" presId="urn:microsoft.com/office/officeart/2005/8/layout/cycle1"/>
    <dgm:cxn modelId="{9B453BBA-9023-4FF9-9639-3DAC3EB86C5F}" type="presParOf" srcId="{CB069F7A-EF81-4C83-8A66-55EEDF2CA26F}" destId="{1E567CD3-FF68-4816-AF37-AB11D153C3E9}" srcOrd="1" destOrd="0" presId="urn:microsoft.com/office/officeart/2005/8/layout/cycle1"/>
    <dgm:cxn modelId="{36707ADA-7993-4448-9A15-6F5A6962F2A3}" type="presParOf" srcId="{CB069F7A-EF81-4C83-8A66-55EEDF2CA26F}" destId="{B7635406-7B7D-4A1C-8F2D-DFF49303DD01}" srcOrd="2" destOrd="0" presId="urn:microsoft.com/office/officeart/2005/8/layout/cycle1"/>
    <dgm:cxn modelId="{2AADE3C8-5753-407A-9174-2314E4582714}" type="presParOf" srcId="{CB069F7A-EF81-4C83-8A66-55EEDF2CA26F}" destId="{87C0A25B-B6FF-4F59-AABC-3CE8CB90B038}" srcOrd="3" destOrd="0" presId="urn:microsoft.com/office/officeart/2005/8/layout/cycle1"/>
    <dgm:cxn modelId="{FF1751A4-8738-48A4-B207-03348CA4234D}" type="presParOf" srcId="{CB069F7A-EF81-4C83-8A66-55EEDF2CA26F}" destId="{6F8C545F-1B59-4250-93B4-20940142B318}" srcOrd="4" destOrd="0" presId="urn:microsoft.com/office/officeart/2005/8/layout/cycle1"/>
    <dgm:cxn modelId="{640C060F-DAA2-4313-B56F-142D456B8715}" type="presParOf" srcId="{CB069F7A-EF81-4C83-8A66-55EEDF2CA26F}" destId="{9F4AA2C8-DB5A-45FD-B08C-62DEB1CCC55B}" srcOrd="5" destOrd="0" presId="urn:microsoft.com/office/officeart/2005/8/layout/cycle1"/>
    <dgm:cxn modelId="{EBEA9458-0843-477F-A01B-4F67AE4C9659}" type="presParOf" srcId="{CB069F7A-EF81-4C83-8A66-55EEDF2CA26F}" destId="{46F7E892-491D-4E50-8D6E-122C06DD8C97}" srcOrd="6" destOrd="0" presId="urn:microsoft.com/office/officeart/2005/8/layout/cycle1"/>
    <dgm:cxn modelId="{FD26249E-ACFC-498E-8B85-79A759F31492}" type="presParOf" srcId="{CB069F7A-EF81-4C83-8A66-55EEDF2CA26F}" destId="{D36579BC-2F98-42E0-A064-2D23CC4F600E}" srcOrd="7" destOrd="0" presId="urn:microsoft.com/office/officeart/2005/8/layout/cycle1"/>
    <dgm:cxn modelId="{F52F3B35-ABAF-45DA-9164-F51E75FD1971}" type="presParOf" srcId="{CB069F7A-EF81-4C83-8A66-55EEDF2CA26F}" destId="{FC7BE055-A2A7-4A6B-B8C0-818BABD19C7A}" srcOrd="8" destOrd="0" presId="urn:microsoft.com/office/officeart/2005/8/layout/cycle1"/>
    <dgm:cxn modelId="{3C433BC0-FDAE-43FB-8239-646B89A350F6}" type="presParOf" srcId="{CB069F7A-EF81-4C83-8A66-55EEDF2CA26F}" destId="{5A856A06-AA9D-415E-855E-B60D8C053361}" srcOrd="9" destOrd="0" presId="urn:microsoft.com/office/officeart/2005/8/layout/cycle1"/>
    <dgm:cxn modelId="{7E8689B4-E333-4BB1-B69A-A328C9D3F7D0}" type="presParOf" srcId="{CB069F7A-EF81-4C83-8A66-55EEDF2CA26F}" destId="{F34D5C58-607F-48B8-80E5-1A7A62BAB1FF}" srcOrd="10" destOrd="0" presId="urn:microsoft.com/office/officeart/2005/8/layout/cycle1"/>
    <dgm:cxn modelId="{17146C8F-761F-4176-A6EA-B2AF6C1DA91F}" type="presParOf" srcId="{CB069F7A-EF81-4C83-8A66-55EEDF2CA26F}" destId="{4C5E3B78-330B-4FEF-B7DE-01FF94720BBC}" srcOrd="11" destOrd="0" presId="urn:microsoft.com/office/officeart/2005/8/layout/cycle1"/>
    <dgm:cxn modelId="{72BC6802-B1FD-44BD-AF17-CB0E872641B6}" type="presParOf" srcId="{CB069F7A-EF81-4C83-8A66-55EEDF2CA26F}" destId="{8D3C5B93-0E0B-4280-8BDA-B1D7EE53E62E}" srcOrd="12" destOrd="0" presId="urn:microsoft.com/office/officeart/2005/8/layout/cycle1"/>
    <dgm:cxn modelId="{51622E85-CF37-44DB-834F-D7C391486016}" type="presParOf" srcId="{CB069F7A-EF81-4C83-8A66-55EEDF2CA26F}" destId="{6BA65FED-A5D6-4597-8C2B-ECF0C4D9A9B2}" srcOrd="13" destOrd="0" presId="urn:microsoft.com/office/officeart/2005/8/layout/cycle1"/>
    <dgm:cxn modelId="{AEC13A42-CADD-42FA-9194-8B46D28955CC}" type="presParOf" srcId="{CB069F7A-EF81-4C83-8A66-55EEDF2CA26F}" destId="{F80FE843-0EC7-43D8-B8DE-9F5C6062E63B}" srcOrd="14" destOrd="0" presId="urn:microsoft.com/office/officeart/2005/8/layout/cycle1"/>
  </dgm:cxnLst>
  <dgm:bg>
    <a:noFill/>
  </dgm:bg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6AB0181-A1F8-47F8-A6E7-3E41429A656D}" type="doc">
      <dgm:prSet loTypeId="urn:microsoft.com/office/officeart/2005/8/layout/cycle1" loCatId="cycle" qsTypeId="urn:microsoft.com/office/officeart/2005/8/quickstyle/3d9" qsCatId="3D" csTypeId="urn:microsoft.com/office/officeart/2005/8/colors/accent1_2" csCatId="accent1" phldr="1"/>
      <dgm:spPr>
        <a:scene3d>
          <a:camera prst="isometricOffAxis2Left"/>
          <a:lightRig rig="soft" dir="t"/>
          <a:backdrop>
            <a:anchor x="0" y="0" z="-210000"/>
            <a:norm dx="0" dy="0" dz="914400"/>
            <a:up dx="0" dy="914400" dz="0"/>
          </a:backdrop>
        </a:scene3d>
      </dgm:spPr>
      <dgm:t>
        <a:bodyPr/>
        <a:lstStyle/>
        <a:p>
          <a:endParaRPr lang="fr-FR"/>
        </a:p>
      </dgm:t>
    </dgm:pt>
    <dgm:pt modelId="{079FAC19-3D9F-41E6-A695-9D72803CBFEA}">
      <dgm:prSet phldrT="[Texte]"/>
      <dgm:spPr>
        <a:scene3d>
          <a:camera prst="isometricOffAxis2Left"/>
          <a:lightRig rig="soft" dir="t"/>
          <a:backdrop>
            <a:anchor x="0" y="0" z="-210000"/>
            <a:norm dx="0" dy="0" dz="914400"/>
            <a:up dx="0" dy="914400" dz="0"/>
          </a:backdrop>
        </a:scene3d>
        <a:sp3d>
          <a:bevelT/>
        </a:sp3d>
      </dgm:spPr>
      <dgm:t>
        <a:bodyPr>
          <a:sp3d extrusionH="28000" prstMaterial="matte"/>
        </a:bodyPr>
        <a:lstStyle/>
        <a:p>
          <a:r>
            <a:rPr lang="fr-FR" dirty="0" smtClean="0"/>
            <a:t> </a:t>
          </a:r>
          <a:endParaRPr lang="fr-FR" dirty="0"/>
        </a:p>
      </dgm:t>
    </dgm:pt>
    <dgm:pt modelId="{CA3193BC-2A88-47FC-BD8A-B7B52A0C4820}" type="parTrans" cxnId="{058B9034-C71D-497B-A17E-18FD8AF36094}">
      <dgm:prSet/>
      <dgm:spPr/>
      <dgm:t>
        <a:bodyPr/>
        <a:lstStyle/>
        <a:p>
          <a:endParaRPr lang="fr-FR"/>
        </a:p>
      </dgm:t>
    </dgm:pt>
    <dgm:pt modelId="{A4DE5E84-E67A-481F-9AB6-6B51CF09F1CD}" type="sibTrans" cxnId="{058B9034-C71D-497B-A17E-18FD8AF36094}">
      <dgm:prSet/>
      <dgm:spPr>
        <a:gradFill rotWithShape="0">
          <a:gsLst>
            <a:gs pos="0">
              <a:schemeClr val="accent1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13500000" scaled="0"/>
        </a:gradFill>
        <a:scene3d>
          <a:camera prst="isometricOffAxis2Left"/>
          <a:lightRig rig="soft" dir="t"/>
          <a:backdrop>
            <a:anchor x="0" y="0" z="-210000"/>
            <a:norm dx="0" dy="0" dz="914400"/>
            <a:up dx="0" dy="914400" dz="0"/>
          </a:backdrop>
        </a:scene3d>
        <a:sp3d extrusionH="152250">
          <a:bevelT/>
        </a:sp3d>
      </dgm:spPr>
      <dgm:t>
        <a:bodyPr/>
        <a:lstStyle/>
        <a:p>
          <a:endParaRPr lang="fr-FR"/>
        </a:p>
      </dgm:t>
    </dgm:pt>
    <dgm:pt modelId="{9FA436CC-8A31-44A1-AE19-8375A9727902}">
      <dgm:prSet phldrT="[Texte]"/>
      <dgm:spPr>
        <a:scene3d>
          <a:camera prst="isometricOffAxis2Left"/>
          <a:lightRig rig="soft" dir="t"/>
          <a:backdrop>
            <a:anchor x="0" y="0" z="-210000"/>
            <a:norm dx="0" dy="0" dz="914400"/>
            <a:up dx="0" dy="914400" dz="0"/>
          </a:backdrop>
        </a:scene3d>
        <a:sp3d>
          <a:bevelT/>
        </a:sp3d>
      </dgm:spPr>
      <dgm:t>
        <a:bodyPr>
          <a:sp3d extrusionH="28000" prstMaterial="matte"/>
        </a:bodyPr>
        <a:lstStyle/>
        <a:p>
          <a:r>
            <a:rPr lang="fr-FR" dirty="0" smtClean="0"/>
            <a:t> </a:t>
          </a:r>
          <a:endParaRPr lang="fr-FR" dirty="0"/>
        </a:p>
      </dgm:t>
    </dgm:pt>
    <dgm:pt modelId="{0B736370-2AF8-44F8-9BAD-74CDE35C94D4}" type="parTrans" cxnId="{A9FBE37F-2218-4FB5-9B46-4B6A8D4DE3A1}">
      <dgm:prSet/>
      <dgm:spPr/>
      <dgm:t>
        <a:bodyPr/>
        <a:lstStyle/>
        <a:p>
          <a:endParaRPr lang="fr-FR"/>
        </a:p>
      </dgm:t>
    </dgm:pt>
    <dgm:pt modelId="{87F3D72E-36F6-4899-9E7A-E8D400BF4EF2}" type="sibTrans" cxnId="{A9FBE37F-2218-4FB5-9B46-4B6A8D4DE3A1}">
      <dgm:prSet/>
      <dgm:spPr>
        <a:gradFill flip="none" rotWithShape="1">
          <a:gsLst>
            <a:gs pos="0">
              <a:srgbClr val="0070C0"/>
            </a:gs>
            <a:gs pos="75000">
              <a:srgbClr val="D4DEFF"/>
            </a:gs>
            <a:gs pos="100000">
              <a:srgbClr val="96AB94"/>
            </a:gs>
          </a:gsLst>
          <a:lin ang="2700000" scaled="1"/>
          <a:tileRect/>
        </a:gradFill>
        <a:scene3d>
          <a:camera prst="isometricOffAxis2Left"/>
          <a:lightRig rig="soft" dir="t"/>
          <a:backdrop>
            <a:anchor x="0" y="0" z="-210000"/>
            <a:norm dx="0" dy="0" dz="914400"/>
            <a:up dx="0" dy="914400" dz="0"/>
          </a:backdrop>
        </a:scene3d>
        <a:sp3d extrusionH="152250">
          <a:bevelT/>
        </a:sp3d>
      </dgm:spPr>
      <dgm:t>
        <a:bodyPr/>
        <a:lstStyle/>
        <a:p>
          <a:endParaRPr lang="fr-FR"/>
        </a:p>
      </dgm:t>
    </dgm:pt>
    <dgm:pt modelId="{84560712-49B1-4EDB-8E97-04CFC4507C09}">
      <dgm:prSet phldrT="[Texte]"/>
      <dgm:spPr>
        <a:scene3d>
          <a:camera prst="isometricOffAxis2Left"/>
          <a:lightRig rig="soft" dir="t"/>
          <a:backdrop>
            <a:anchor x="0" y="0" z="-210000"/>
            <a:norm dx="0" dy="0" dz="914400"/>
            <a:up dx="0" dy="914400" dz="0"/>
          </a:backdrop>
        </a:scene3d>
        <a:sp3d>
          <a:bevelT/>
        </a:sp3d>
      </dgm:spPr>
      <dgm:t>
        <a:bodyPr>
          <a:sp3d extrusionH="28000" prstMaterial="matte"/>
        </a:bodyPr>
        <a:lstStyle/>
        <a:p>
          <a:r>
            <a:rPr lang="fr-FR" dirty="0" smtClean="0"/>
            <a:t> </a:t>
          </a:r>
          <a:endParaRPr lang="fr-FR" dirty="0"/>
        </a:p>
      </dgm:t>
    </dgm:pt>
    <dgm:pt modelId="{4F857580-D54A-4B35-818F-F2385625D657}" type="parTrans" cxnId="{22A9482C-EB6C-4237-806E-87D8FA59669E}">
      <dgm:prSet/>
      <dgm:spPr/>
      <dgm:t>
        <a:bodyPr/>
        <a:lstStyle/>
        <a:p>
          <a:endParaRPr lang="fr-FR"/>
        </a:p>
      </dgm:t>
    </dgm:pt>
    <dgm:pt modelId="{AA84E3BD-BF28-4CC0-A419-5093AAFA4DF2}" type="sibTrans" cxnId="{22A9482C-EB6C-4237-806E-87D8FA59669E}">
      <dgm:prSet/>
      <dgm:spPr>
        <a:gradFill rotWithShape="0">
          <a:gsLst>
            <a:gs pos="0">
              <a:schemeClr val="accent1"/>
            </a:gs>
            <a:gs pos="15000">
              <a:schemeClr val="accent1">
                <a:lumMod val="40000"/>
                <a:lumOff val="60000"/>
              </a:schemeClr>
            </a:gs>
            <a:gs pos="100000">
              <a:srgbClr val="0070C0"/>
            </a:gs>
          </a:gsLst>
          <a:lin ang="13500000" scaled="0"/>
        </a:gradFill>
        <a:scene3d>
          <a:camera prst="isometricOffAxis2Left"/>
          <a:lightRig rig="soft" dir="t"/>
          <a:backdrop>
            <a:anchor x="0" y="0" z="-210000"/>
            <a:norm dx="0" dy="0" dz="914400"/>
            <a:up dx="0" dy="914400" dz="0"/>
          </a:backdrop>
        </a:scene3d>
        <a:sp3d extrusionH="152250">
          <a:bevelT/>
        </a:sp3d>
      </dgm:spPr>
      <dgm:t>
        <a:bodyPr/>
        <a:lstStyle/>
        <a:p>
          <a:endParaRPr lang="fr-FR"/>
        </a:p>
      </dgm:t>
    </dgm:pt>
    <dgm:pt modelId="{01931F7C-FA49-4B2B-BFF5-F76229B02D94}">
      <dgm:prSet phldrT="[Texte]"/>
      <dgm:spPr>
        <a:scene3d>
          <a:camera prst="isometricOffAxis2Left"/>
          <a:lightRig rig="soft" dir="t"/>
          <a:backdrop>
            <a:anchor x="0" y="0" z="-210000"/>
            <a:norm dx="0" dy="0" dz="914400"/>
            <a:up dx="0" dy="914400" dz="0"/>
          </a:backdrop>
        </a:scene3d>
        <a:sp3d>
          <a:bevelT/>
        </a:sp3d>
      </dgm:spPr>
      <dgm:t>
        <a:bodyPr>
          <a:sp3d extrusionH="28000" prstMaterial="matte"/>
        </a:bodyPr>
        <a:lstStyle/>
        <a:p>
          <a:r>
            <a:rPr lang="fr-FR" dirty="0" smtClean="0"/>
            <a:t>  </a:t>
          </a:r>
          <a:endParaRPr lang="fr-FR" dirty="0"/>
        </a:p>
      </dgm:t>
    </dgm:pt>
    <dgm:pt modelId="{FA4030C5-6B61-46BF-8C3A-B9162BAD66EF}" type="parTrans" cxnId="{1828102E-E251-456C-85F0-24154AC8BDED}">
      <dgm:prSet/>
      <dgm:spPr/>
      <dgm:t>
        <a:bodyPr/>
        <a:lstStyle/>
        <a:p>
          <a:endParaRPr lang="fr-FR"/>
        </a:p>
      </dgm:t>
    </dgm:pt>
    <dgm:pt modelId="{08A77076-7B94-46A0-A567-83FCF3CEB77B}" type="sibTrans" cxnId="{1828102E-E251-456C-85F0-24154AC8BDED}">
      <dgm:prSet/>
      <dgm:spPr>
        <a:gradFill rotWithShape="0">
          <a:gsLst>
            <a:gs pos="0">
              <a:srgbClr val="0070C0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3500000" scaled="0"/>
        </a:gradFill>
        <a:scene3d>
          <a:camera prst="isometricOffAxis2Left"/>
          <a:lightRig rig="soft" dir="t"/>
          <a:backdrop>
            <a:anchor x="0" y="0" z="-210000"/>
            <a:norm dx="0" dy="0" dz="914400"/>
            <a:up dx="0" dy="914400" dz="0"/>
          </a:backdrop>
        </a:scene3d>
        <a:sp3d extrusionH="152250">
          <a:bevelT/>
        </a:sp3d>
      </dgm:spPr>
      <dgm:t>
        <a:bodyPr/>
        <a:lstStyle/>
        <a:p>
          <a:endParaRPr lang="fr-FR"/>
        </a:p>
      </dgm:t>
    </dgm:pt>
    <dgm:pt modelId="{22E6A0F1-A159-45A5-9D58-A865544988C8}">
      <dgm:prSet phldrT="[Texte]"/>
      <dgm:spPr>
        <a:scene3d>
          <a:camera prst="isometricOffAxis2Left"/>
          <a:lightRig rig="soft" dir="t"/>
          <a:backdrop>
            <a:anchor x="0" y="0" z="-210000"/>
            <a:norm dx="0" dy="0" dz="914400"/>
            <a:up dx="0" dy="914400" dz="0"/>
          </a:backdrop>
        </a:scene3d>
        <a:sp3d>
          <a:bevelT/>
        </a:sp3d>
      </dgm:spPr>
      <dgm:t>
        <a:bodyPr>
          <a:sp3d extrusionH="28000" prstMaterial="matte"/>
        </a:bodyPr>
        <a:lstStyle/>
        <a:p>
          <a:r>
            <a:rPr lang="fr-FR" dirty="0" smtClean="0"/>
            <a:t> </a:t>
          </a:r>
          <a:endParaRPr lang="fr-FR" dirty="0"/>
        </a:p>
      </dgm:t>
    </dgm:pt>
    <dgm:pt modelId="{F1300EAD-D1E9-4F04-89B0-01E342182C7A}" type="sibTrans" cxnId="{5086781C-0A77-45F8-ADBA-4CEBC412D924}">
      <dgm:prSet/>
      <dgm:spPr>
        <a:gradFill rotWithShape="0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13500000" scaled="0"/>
        </a:gradFill>
        <a:scene3d>
          <a:camera prst="isometricOffAxis2Left"/>
          <a:lightRig rig="soft" dir="t"/>
          <a:backdrop>
            <a:anchor x="0" y="0" z="-210000"/>
            <a:norm dx="0" dy="0" dz="914400"/>
            <a:up dx="0" dy="914400" dz="0"/>
          </a:backdrop>
        </a:scene3d>
        <a:sp3d extrusionH="152250">
          <a:bevelT/>
        </a:sp3d>
      </dgm:spPr>
      <dgm:t>
        <a:bodyPr/>
        <a:lstStyle/>
        <a:p>
          <a:endParaRPr lang="fr-FR"/>
        </a:p>
      </dgm:t>
    </dgm:pt>
    <dgm:pt modelId="{C2E3B014-4441-4E79-91F0-7764037C66D7}" type="parTrans" cxnId="{5086781C-0A77-45F8-ADBA-4CEBC412D924}">
      <dgm:prSet/>
      <dgm:spPr/>
      <dgm:t>
        <a:bodyPr/>
        <a:lstStyle/>
        <a:p>
          <a:endParaRPr lang="fr-FR"/>
        </a:p>
      </dgm:t>
    </dgm:pt>
    <dgm:pt modelId="{CB069F7A-EF81-4C83-8A66-55EEDF2CA26F}" type="pres">
      <dgm:prSet presAssocID="{56AB0181-A1F8-47F8-A6E7-3E41429A656D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BA83DE98-DCB3-4792-88C5-9870420B2A4E}" type="pres">
      <dgm:prSet presAssocID="{079FAC19-3D9F-41E6-A695-9D72803CBFEA}" presName="dummy" presStyleCnt="0"/>
      <dgm:spPr>
        <a:scene3d>
          <a:camera prst="isometricOffAxis2Left"/>
          <a:lightRig rig="soft" dir="t"/>
          <a:backdrop>
            <a:anchor x="0" y="0" z="-210000"/>
            <a:norm dx="0" dy="0" dz="914400"/>
            <a:up dx="0" dy="914400" dz="0"/>
          </a:backdrop>
        </a:scene3d>
        <a:sp3d>
          <a:bevelT/>
        </a:sp3d>
      </dgm:spPr>
    </dgm:pt>
    <dgm:pt modelId="{1E567CD3-FF68-4816-AF37-AB11D153C3E9}" type="pres">
      <dgm:prSet presAssocID="{079FAC19-3D9F-41E6-A695-9D72803CBFEA}" presName="node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7635406-7B7D-4A1C-8F2D-DFF49303DD01}" type="pres">
      <dgm:prSet presAssocID="{A4DE5E84-E67A-481F-9AB6-6B51CF09F1CD}" presName="sibTrans" presStyleLbl="node1" presStyleIdx="0" presStyleCnt="5"/>
      <dgm:spPr/>
      <dgm:t>
        <a:bodyPr/>
        <a:lstStyle/>
        <a:p>
          <a:endParaRPr lang="fr-FR"/>
        </a:p>
      </dgm:t>
    </dgm:pt>
    <dgm:pt modelId="{87C0A25B-B6FF-4F59-AABC-3CE8CB90B038}" type="pres">
      <dgm:prSet presAssocID="{9FA436CC-8A31-44A1-AE19-8375A9727902}" presName="dummy" presStyleCnt="0"/>
      <dgm:spPr>
        <a:scene3d>
          <a:camera prst="isometricOffAxis2Left"/>
          <a:lightRig rig="soft" dir="t"/>
          <a:backdrop>
            <a:anchor x="0" y="0" z="-210000"/>
            <a:norm dx="0" dy="0" dz="914400"/>
            <a:up dx="0" dy="914400" dz="0"/>
          </a:backdrop>
        </a:scene3d>
        <a:sp3d>
          <a:bevelT/>
        </a:sp3d>
      </dgm:spPr>
    </dgm:pt>
    <dgm:pt modelId="{6F8C545F-1B59-4250-93B4-20940142B318}" type="pres">
      <dgm:prSet presAssocID="{9FA436CC-8A31-44A1-AE19-8375A9727902}" presName="node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F4AA2C8-DB5A-45FD-B08C-62DEB1CCC55B}" type="pres">
      <dgm:prSet presAssocID="{87F3D72E-36F6-4899-9E7A-E8D400BF4EF2}" presName="sibTrans" presStyleLbl="node1" presStyleIdx="1" presStyleCnt="5"/>
      <dgm:spPr/>
      <dgm:t>
        <a:bodyPr/>
        <a:lstStyle/>
        <a:p>
          <a:endParaRPr lang="fr-FR"/>
        </a:p>
      </dgm:t>
    </dgm:pt>
    <dgm:pt modelId="{46F7E892-491D-4E50-8D6E-122C06DD8C97}" type="pres">
      <dgm:prSet presAssocID="{84560712-49B1-4EDB-8E97-04CFC4507C09}" presName="dummy" presStyleCnt="0"/>
      <dgm:spPr>
        <a:scene3d>
          <a:camera prst="isometricOffAxis2Left"/>
          <a:lightRig rig="soft" dir="t"/>
          <a:backdrop>
            <a:anchor x="0" y="0" z="-210000"/>
            <a:norm dx="0" dy="0" dz="914400"/>
            <a:up dx="0" dy="914400" dz="0"/>
          </a:backdrop>
        </a:scene3d>
        <a:sp3d>
          <a:bevelT/>
        </a:sp3d>
      </dgm:spPr>
    </dgm:pt>
    <dgm:pt modelId="{D36579BC-2F98-42E0-A064-2D23CC4F600E}" type="pres">
      <dgm:prSet presAssocID="{84560712-49B1-4EDB-8E97-04CFC4507C09}" presName="node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C7BE055-A2A7-4A6B-B8C0-818BABD19C7A}" type="pres">
      <dgm:prSet presAssocID="{AA84E3BD-BF28-4CC0-A419-5093AAFA4DF2}" presName="sibTrans" presStyleLbl="node1" presStyleIdx="2" presStyleCnt="5"/>
      <dgm:spPr/>
      <dgm:t>
        <a:bodyPr/>
        <a:lstStyle/>
        <a:p>
          <a:endParaRPr lang="fr-FR"/>
        </a:p>
      </dgm:t>
    </dgm:pt>
    <dgm:pt modelId="{5A856A06-AA9D-415E-855E-B60D8C053361}" type="pres">
      <dgm:prSet presAssocID="{01931F7C-FA49-4B2B-BFF5-F76229B02D94}" presName="dummy" presStyleCnt="0"/>
      <dgm:spPr>
        <a:scene3d>
          <a:camera prst="isometricOffAxis2Left"/>
          <a:lightRig rig="soft" dir="t"/>
          <a:backdrop>
            <a:anchor x="0" y="0" z="-210000"/>
            <a:norm dx="0" dy="0" dz="914400"/>
            <a:up dx="0" dy="914400" dz="0"/>
          </a:backdrop>
        </a:scene3d>
        <a:sp3d>
          <a:bevelT/>
        </a:sp3d>
      </dgm:spPr>
    </dgm:pt>
    <dgm:pt modelId="{F34D5C58-607F-48B8-80E5-1A7A62BAB1FF}" type="pres">
      <dgm:prSet presAssocID="{01931F7C-FA49-4B2B-BFF5-F76229B02D94}" presName="node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C5E3B78-330B-4FEF-B7DE-01FF94720BBC}" type="pres">
      <dgm:prSet presAssocID="{08A77076-7B94-46A0-A567-83FCF3CEB77B}" presName="sibTrans" presStyleLbl="node1" presStyleIdx="3" presStyleCnt="5"/>
      <dgm:spPr/>
      <dgm:t>
        <a:bodyPr/>
        <a:lstStyle/>
        <a:p>
          <a:endParaRPr lang="fr-FR"/>
        </a:p>
      </dgm:t>
    </dgm:pt>
    <dgm:pt modelId="{8D3C5B93-0E0B-4280-8BDA-B1D7EE53E62E}" type="pres">
      <dgm:prSet presAssocID="{22E6A0F1-A159-45A5-9D58-A865544988C8}" presName="dummy" presStyleCnt="0"/>
      <dgm:spPr>
        <a:scene3d>
          <a:camera prst="isometricOffAxis2Left"/>
          <a:lightRig rig="soft" dir="t"/>
          <a:backdrop>
            <a:anchor x="0" y="0" z="-210000"/>
            <a:norm dx="0" dy="0" dz="914400"/>
            <a:up dx="0" dy="914400" dz="0"/>
          </a:backdrop>
        </a:scene3d>
        <a:sp3d>
          <a:bevelT/>
        </a:sp3d>
      </dgm:spPr>
    </dgm:pt>
    <dgm:pt modelId="{6BA65FED-A5D6-4597-8C2B-ECF0C4D9A9B2}" type="pres">
      <dgm:prSet presAssocID="{22E6A0F1-A159-45A5-9D58-A865544988C8}" presName="node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80FE843-0EC7-43D8-B8DE-9F5C6062E63B}" type="pres">
      <dgm:prSet presAssocID="{F1300EAD-D1E9-4F04-89B0-01E342182C7A}" presName="sibTrans" presStyleLbl="node1" presStyleIdx="4" presStyleCnt="5"/>
      <dgm:spPr/>
      <dgm:t>
        <a:bodyPr/>
        <a:lstStyle/>
        <a:p>
          <a:endParaRPr lang="fr-FR"/>
        </a:p>
      </dgm:t>
    </dgm:pt>
  </dgm:ptLst>
  <dgm:cxnLst>
    <dgm:cxn modelId="{9863D022-3520-46EF-9320-C8804BD3D68D}" type="presOf" srcId="{A4DE5E84-E67A-481F-9AB6-6B51CF09F1CD}" destId="{B7635406-7B7D-4A1C-8F2D-DFF49303DD01}" srcOrd="0" destOrd="0" presId="urn:microsoft.com/office/officeart/2005/8/layout/cycle1"/>
    <dgm:cxn modelId="{22A9482C-EB6C-4237-806E-87D8FA59669E}" srcId="{56AB0181-A1F8-47F8-A6E7-3E41429A656D}" destId="{84560712-49B1-4EDB-8E97-04CFC4507C09}" srcOrd="2" destOrd="0" parTransId="{4F857580-D54A-4B35-818F-F2385625D657}" sibTransId="{AA84E3BD-BF28-4CC0-A419-5093AAFA4DF2}"/>
    <dgm:cxn modelId="{90D41202-BC37-471A-BF4F-9812CB495C3A}" type="presOf" srcId="{079FAC19-3D9F-41E6-A695-9D72803CBFEA}" destId="{1E567CD3-FF68-4816-AF37-AB11D153C3E9}" srcOrd="0" destOrd="0" presId="urn:microsoft.com/office/officeart/2005/8/layout/cycle1"/>
    <dgm:cxn modelId="{3D813B10-3FFD-4159-A532-246B43F882A1}" type="presOf" srcId="{22E6A0F1-A159-45A5-9D58-A865544988C8}" destId="{6BA65FED-A5D6-4597-8C2B-ECF0C4D9A9B2}" srcOrd="0" destOrd="0" presId="urn:microsoft.com/office/officeart/2005/8/layout/cycle1"/>
    <dgm:cxn modelId="{847C39AA-2E68-4E5A-BC30-2CED8859321B}" type="presOf" srcId="{84560712-49B1-4EDB-8E97-04CFC4507C09}" destId="{D36579BC-2F98-42E0-A064-2D23CC4F600E}" srcOrd="0" destOrd="0" presId="urn:microsoft.com/office/officeart/2005/8/layout/cycle1"/>
    <dgm:cxn modelId="{6F5A5EFF-8234-4198-ABD8-6BE757C2A472}" type="presOf" srcId="{08A77076-7B94-46A0-A567-83FCF3CEB77B}" destId="{4C5E3B78-330B-4FEF-B7DE-01FF94720BBC}" srcOrd="0" destOrd="0" presId="urn:microsoft.com/office/officeart/2005/8/layout/cycle1"/>
    <dgm:cxn modelId="{A9FBE37F-2218-4FB5-9B46-4B6A8D4DE3A1}" srcId="{56AB0181-A1F8-47F8-A6E7-3E41429A656D}" destId="{9FA436CC-8A31-44A1-AE19-8375A9727902}" srcOrd="1" destOrd="0" parTransId="{0B736370-2AF8-44F8-9BAD-74CDE35C94D4}" sibTransId="{87F3D72E-36F6-4899-9E7A-E8D400BF4EF2}"/>
    <dgm:cxn modelId="{4B810068-0DA8-4342-93F9-FFE6824559D7}" type="presOf" srcId="{F1300EAD-D1E9-4F04-89B0-01E342182C7A}" destId="{F80FE843-0EC7-43D8-B8DE-9F5C6062E63B}" srcOrd="0" destOrd="0" presId="urn:microsoft.com/office/officeart/2005/8/layout/cycle1"/>
    <dgm:cxn modelId="{058B9034-C71D-497B-A17E-18FD8AF36094}" srcId="{56AB0181-A1F8-47F8-A6E7-3E41429A656D}" destId="{079FAC19-3D9F-41E6-A695-9D72803CBFEA}" srcOrd="0" destOrd="0" parTransId="{CA3193BC-2A88-47FC-BD8A-B7B52A0C4820}" sibTransId="{A4DE5E84-E67A-481F-9AB6-6B51CF09F1CD}"/>
    <dgm:cxn modelId="{729CEFBB-9502-47D7-B6ED-AE9B9E566CFE}" type="presOf" srcId="{9FA436CC-8A31-44A1-AE19-8375A9727902}" destId="{6F8C545F-1B59-4250-93B4-20940142B318}" srcOrd="0" destOrd="0" presId="urn:microsoft.com/office/officeart/2005/8/layout/cycle1"/>
    <dgm:cxn modelId="{1828102E-E251-456C-85F0-24154AC8BDED}" srcId="{56AB0181-A1F8-47F8-A6E7-3E41429A656D}" destId="{01931F7C-FA49-4B2B-BFF5-F76229B02D94}" srcOrd="3" destOrd="0" parTransId="{FA4030C5-6B61-46BF-8C3A-B9162BAD66EF}" sibTransId="{08A77076-7B94-46A0-A567-83FCF3CEB77B}"/>
    <dgm:cxn modelId="{5086781C-0A77-45F8-ADBA-4CEBC412D924}" srcId="{56AB0181-A1F8-47F8-A6E7-3E41429A656D}" destId="{22E6A0F1-A159-45A5-9D58-A865544988C8}" srcOrd="4" destOrd="0" parTransId="{C2E3B014-4441-4E79-91F0-7764037C66D7}" sibTransId="{F1300EAD-D1E9-4F04-89B0-01E342182C7A}"/>
    <dgm:cxn modelId="{F375965F-38BB-4506-B8A1-822926737E63}" type="presOf" srcId="{56AB0181-A1F8-47F8-A6E7-3E41429A656D}" destId="{CB069F7A-EF81-4C83-8A66-55EEDF2CA26F}" srcOrd="0" destOrd="0" presId="urn:microsoft.com/office/officeart/2005/8/layout/cycle1"/>
    <dgm:cxn modelId="{2227BE69-FC6F-4DE4-A450-315620AFC1B4}" type="presOf" srcId="{87F3D72E-36F6-4899-9E7A-E8D400BF4EF2}" destId="{9F4AA2C8-DB5A-45FD-B08C-62DEB1CCC55B}" srcOrd="0" destOrd="0" presId="urn:microsoft.com/office/officeart/2005/8/layout/cycle1"/>
    <dgm:cxn modelId="{BFB5F481-8367-4DB4-A1D2-E2E3280D16B9}" type="presOf" srcId="{AA84E3BD-BF28-4CC0-A419-5093AAFA4DF2}" destId="{FC7BE055-A2A7-4A6B-B8C0-818BABD19C7A}" srcOrd="0" destOrd="0" presId="urn:microsoft.com/office/officeart/2005/8/layout/cycle1"/>
    <dgm:cxn modelId="{40D6C0D3-2857-4790-85F9-DBFCF6ECFA52}" type="presOf" srcId="{01931F7C-FA49-4B2B-BFF5-F76229B02D94}" destId="{F34D5C58-607F-48B8-80E5-1A7A62BAB1FF}" srcOrd="0" destOrd="0" presId="urn:microsoft.com/office/officeart/2005/8/layout/cycle1"/>
    <dgm:cxn modelId="{D057283F-780A-43D5-8DEF-3D3B0BA9F91D}" type="presParOf" srcId="{CB069F7A-EF81-4C83-8A66-55EEDF2CA26F}" destId="{BA83DE98-DCB3-4792-88C5-9870420B2A4E}" srcOrd="0" destOrd="0" presId="urn:microsoft.com/office/officeart/2005/8/layout/cycle1"/>
    <dgm:cxn modelId="{2C3696DA-EBAD-46ED-ADD5-8E1B2EE7C15B}" type="presParOf" srcId="{CB069F7A-EF81-4C83-8A66-55EEDF2CA26F}" destId="{1E567CD3-FF68-4816-AF37-AB11D153C3E9}" srcOrd="1" destOrd="0" presId="urn:microsoft.com/office/officeart/2005/8/layout/cycle1"/>
    <dgm:cxn modelId="{4DC7683F-35E9-44F5-8206-C06873B01E27}" type="presParOf" srcId="{CB069F7A-EF81-4C83-8A66-55EEDF2CA26F}" destId="{B7635406-7B7D-4A1C-8F2D-DFF49303DD01}" srcOrd="2" destOrd="0" presId="urn:microsoft.com/office/officeart/2005/8/layout/cycle1"/>
    <dgm:cxn modelId="{F3C590F5-FD8C-44C6-B438-2D076A302476}" type="presParOf" srcId="{CB069F7A-EF81-4C83-8A66-55EEDF2CA26F}" destId="{87C0A25B-B6FF-4F59-AABC-3CE8CB90B038}" srcOrd="3" destOrd="0" presId="urn:microsoft.com/office/officeart/2005/8/layout/cycle1"/>
    <dgm:cxn modelId="{AF7A6976-C6E0-4622-A054-33AB2951A897}" type="presParOf" srcId="{CB069F7A-EF81-4C83-8A66-55EEDF2CA26F}" destId="{6F8C545F-1B59-4250-93B4-20940142B318}" srcOrd="4" destOrd="0" presId="urn:microsoft.com/office/officeart/2005/8/layout/cycle1"/>
    <dgm:cxn modelId="{18C63D3A-E003-4A75-80B1-941F343A1B8C}" type="presParOf" srcId="{CB069F7A-EF81-4C83-8A66-55EEDF2CA26F}" destId="{9F4AA2C8-DB5A-45FD-B08C-62DEB1CCC55B}" srcOrd="5" destOrd="0" presId="urn:microsoft.com/office/officeart/2005/8/layout/cycle1"/>
    <dgm:cxn modelId="{A0B47120-6D00-4ECE-BAF8-A355A3C8DAFA}" type="presParOf" srcId="{CB069F7A-EF81-4C83-8A66-55EEDF2CA26F}" destId="{46F7E892-491D-4E50-8D6E-122C06DD8C97}" srcOrd="6" destOrd="0" presId="urn:microsoft.com/office/officeart/2005/8/layout/cycle1"/>
    <dgm:cxn modelId="{FB0B9E21-2D41-4A8B-82A0-785CA62C98A5}" type="presParOf" srcId="{CB069F7A-EF81-4C83-8A66-55EEDF2CA26F}" destId="{D36579BC-2F98-42E0-A064-2D23CC4F600E}" srcOrd="7" destOrd="0" presId="urn:microsoft.com/office/officeart/2005/8/layout/cycle1"/>
    <dgm:cxn modelId="{4D30215F-DF85-4F0D-891C-3F13AA0A7173}" type="presParOf" srcId="{CB069F7A-EF81-4C83-8A66-55EEDF2CA26F}" destId="{FC7BE055-A2A7-4A6B-B8C0-818BABD19C7A}" srcOrd="8" destOrd="0" presId="urn:microsoft.com/office/officeart/2005/8/layout/cycle1"/>
    <dgm:cxn modelId="{B33B5370-D1F6-4CEE-AFB7-FF519DBBE74D}" type="presParOf" srcId="{CB069F7A-EF81-4C83-8A66-55EEDF2CA26F}" destId="{5A856A06-AA9D-415E-855E-B60D8C053361}" srcOrd="9" destOrd="0" presId="urn:microsoft.com/office/officeart/2005/8/layout/cycle1"/>
    <dgm:cxn modelId="{D86E78AC-9A6D-4B1B-986A-9BE44321F465}" type="presParOf" srcId="{CB069F7A-EF81-4C83-8A66-55EEDF2CA26F}" destId="{F34D5C58-607F-48B8-80E5-1A7A62BAB1FF}" srcOrd="10" destOrd="0" presId="urn:microsoft.com/office/officeart/2005/8/layout/cycle1"/>
    <dgm:cxn modelId="{8851EA23-ABF6-4348-88AE-1AE90F62361F}" type="presParOf" srcId="{CB069F7A-EF81-4C83-8A66-55EEDF2CA26F}" destId="{4C5E3B78-330B-4FEF-B7DE-01FF94720BBC}" srcOrd="11" destOrd="0" presId="urn:microsoft.com/office/officeart/2005/8/layout/cycle1"/>
    <dgm:cxn modelId="{E6FA797F-901F-442F-9AB4-C621EDC3A6D4}" type="presParOf" srcId="{CB069F7A-EF81-4C83-8A66-55EEDF2CA26F}" destId="{8D3C5B93-0E0B-4280-8BDA-B1D7EE53E62E}" srcOrd="12" destOrd="0" presId="urn:microsoft.com/office/officeart/2005/8/layout/cycle1"/>
    <dgm:cxn modelId="{9A461A78-35C0-441A-A920-524E8C176584}" type="presParOf" srcId="{CB069F7A-EF81-4C83-8A66-55EEDF2CA26F}" destId="{6BA65FED-A5D6-4597-8C2B-ECF0C4D9A9B2}" srcOrd="13" destOrd="0" presId="urn:microsoft.com/office/officeart/2005/8/layout/cycle1"/>
    <dgm:cxn modelId="{63625959-DBEC-4FE9-B6E4-ED103B7C7B1E}" type="presParOf" srcId="{CB069F7A-EF81-4C83-8A66-55EEDF2CA26F}" destId="{F80FE843-0EC7-43D8-B8DE-9F5C6062E63B}" srcOrd="14" destOrd="0" presId="urn:microsoft.com/office/officeart/2005/8/layout/cycle1"/>
  </dgm:cxnLst>
  <dgm:bg>
    <a:noFill/>
  </dgm:bg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6AB0181-A1F8-47F8-A6E7-3E41429A656D}" type="doc">
      <dgm:prSet loTypeId="urn:microsoft.com/office/officeart/2005/8/layout/cycle1" loCatId="cycle" qsTypeId="urn:microsoft.com/office/officeart/2005/8/quickstyle/3d9" qsCatId="3D" csTypeId="urn:microsoft.com/office/officeart/2005/8/colors/accent1_2" csCatId="accent1" phldr="1"/>
      <dgm:spPr>
        <a:scene3d>
          <a:camera prst="isometricOffAxis2Left"/>
          <a:lightRig rig="soft" dir="t"/>
          <a:backdrop>
            <a:anchor x="0" y="0" z="-210000"/>
            <a:norm dx="0" dy="0" dz="914400"/>
            <a:up dx="0" dy="914400" dz="0"/>
          </a:backdrop>
        </a:scene3d>
      </dgm:spPr>
      <dgm:t>
        <a:bodyPr/>
        <a:lstStyle/>
        <a:p>
          <a:endParaRPr lang="fr-FR"/>
        </a:p>
      </dgm:t>
    </dgm:pt>
    <dgm:pt modelId="{079FAC19-3D9F-41E6-A695-9D72803CBFEA}">
      <dgm:prSet phldrT="[Texte]"/>
      <dgm:spPr>
        <a:scene3d>
          <a:camera prst="isometricOffAxis2Left"/>
          <a:lightRig rig="soft" dir="t"/>
          <a:backdrop>
            <a:anchor x="0" y="0" z="-210000"/>
            <a:norm dx="0" dy="0" dz="914400"/>
            <a:up dx="0" dy="914400" dz="0"/>
          </a:backdrop>
        </a:scene3d>
        <a:sp3d>
          <a:bevelT/>
        </a:sp3d>
      </dgm:spPr>
      <dgm:t>
        <a:bodyPr>
          <a:sp3d extrusionH="28000" prstMaterial="matte"/>
        </a:bodyPr>
        <a:lstStyle/>
        <a:p>
          <a:r>
            <a:rPr lang="fr-FR" dirty="0" smtClean="0"/>
            <a:t> </a:t>
          </a:r>
          <a:endParaRPr lang="fr-FR" dirty="0"/>
        </a:p>
      </dgm:t>
    </dgm:pt>
    <dgm:pt modelId="{CA3193BC-2A88-47FC-BD8A-B7B52A0C4820}" type="parTrans" cxnId="{058B9034-C71D-497B-A17E-18FD8AF36094}">
      <dgm:prSet/>
      <dgm:spPr/>
      <dgm:t>
        <a:bodyPr/>
        <a:lstStyle/>
        <a:p>
          <a:endParaRPr lang="fr-FR"/>
        </a:p>
      </dgm:t>
    </dgm:pt>
    <dgm:pt modelId="{A4DE5E84-E67A-481F-9AB6-6B51CF09F1CD}" type="sibTrans" cxnId="{058B9034-C71D-497B-A17E-18FD8AF36094}">
      <dgm:prSet/>
      <dgm:spPr>
        <a:gradFill rotWithShape="0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scene3d>
          <a:camera prst="isometricOffAxis2Left"/>
          <a:lightRig rig="soft" dir="t"/>
          <a:backdrop>
            <a:anchor x="0" y="0" z="-210000"/>
            <a:norm dx="0" dy="0" dz="914400"/>
            <a:up dx="0" dy="914400" dz="0"/>
          </a:backdrop>
        </a:scene3d>
        <a:sp3d extrusionH="152250">
          <a:bevelT/>
        </a:sp3d>
      </dgm:spPr>
      <dgm:t>
        <a:bodyPr/>
        <a:lstStyle/>
        <a:p>
          <a:endParaRPr lang="fr-FR"/>
        </a:p>
      </dgm:t>
    </dgm:pt>
    <dgm:pt modelId="{9FA436CC-8A31-44A1-AE19-8375A9727902}">
      <dgm:prSet phldrT="[Texte]"/>
      <dgm:spPr>
        <a:scene3d>
          <a:camera prst="isometricOffAxis2Left"/>
          <a:lightRig rig="soft" dir="t"/>
          <a:backdrop>
            <a:anchor x="0" y="0" z="-210000"/>
            <a:norm dx="0" dy="0" dz="914400"/>
            <a:up dx="0" dy="914400" dz="0"/>
          </a:backdrop>
        </a:scene3d>
        <a:sp3d>
          <a:bevelT/>
        </a:sp3d>
      </dgm:spPr>
      <dgm:t>
        <a:bodyPr>
          <a:sp3d extrusionH="28000" prstMaterial="matte"/>
        </a:bodyPr>
        <a:lstStyle/>
        <a:p>
          <a:r>
            <a:rPr lang="fr-FR" dirty="0" smtClean="0"/>
            <a:t> </a:t>
          </a:r>
          <a:endParaRPr lang="fr-FR" dirty="0"/>
        </a:p>
      </dgm:t>
    </dgm:pt>
    <dgm:pt modelId="{0B736370-2AF8-44F8-9BAD-74CDE35C94D4}" type="parTrans" cxnId="{A9FBE37F-2218-4FB5-9B46-4B6A8D4DE3A1}">
      <dgm:prSet/>
      <dgm:spPr/>
      <dgm:t>
        <a:bodyPr/>
        <a:lstStyle/>
        <a:p>
          <a:endParaRPr lang="fr-FR"/>
        </a:p>
      </dgm:t>
    </dgm:pt>
    <dgm:pt modelId="{87F3D72E-36F6-4899-9E7A-E8D400BF4EF2}" type="sibTrans" cxnId="{A9FBE37F-2218-4FB5-9B46-4B6A8D4DE3A1}">
      <dgm:prSet/>
      <dgm:sp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  <a:tileRect/>
        </a:gradFill>
        <a:scene3d>
          <a:camera prst="isometricOffAxis2Left"/>
          <a:lightRig rig="soft" dir="t"/>
          <a:backdrop>
            <a:anchor x="0" y="0" z="-210000"/>
            <a:norm dx="0" dy="0" dz="914400"/>
            <a:up dx="0" dy="914400" dz="0"/>
          </a:backdrop>
        </a:scene3d>
        <a:sp3d extrusionH="152250">
          <a:bevelT/>
        </a:sp3d>
      </dgm:spPr>
      <dgm:t>
        <a:bodyPr/>
        <a:lstStyle/>
        <a:p>
          <a:endParaRPr lang="fr-FR"/>
        </a:p>
      </dgm:t>
    </dgm:pt>
    <dgm:pt modelId="{84560712-49B1-4EDB-8E97-04CFC4507C09}">
      <dgm:prSet phldrT="[Texte]"/>
      <dgm:spPr>
        <a:scene3d>
          <a:camera prst="isometricOffAxis2Left"/>
          <a:lightRig rig="soft" dir="t"/>
          <a:backdrop>
            <a:anchor x="0" y="0" z="-210000"/>
            <a:norm dx="0" dy="0" dz="914400"/>
            <a:up dx="0" dy="914400" dz="0"/>
          </a:backdrop>
        </a:scene3d>
        <a:sp3d>
          <a:bevelT/>
        </a:sp3d>
      </dgm:spPr>
      <dgm:t>
        <a:bodyPr>
          <a:sp3d extrusionH="28000" prstMaterial="matte"/>
        </a:bodyPr>
        <a:lstStyle/>
        <a:p>
          <a:r>
            <a:rPr lang="fr-FR" dirty="0" smtClean="0"/>
            <a:t> </a:t>
          </a:r>
          <a:endParaRPr lang="fr-FR" dirty="0"/>
        </a:p>
      </dgm:t>
    </dgm:pt>
    <dgm:pt modelId="{4F857580-D54A-4B35-818F-F2385625D657}" type="parTrans" cxnId="{22A9482C-EB6C-4237-806E-87D8FA59669E}">
      <dgm:prSet/>
      <dgm:spPr/>
      <dgm:t>
        <a:bodyPr/>
        <a:lstStyle/>
        <a:p>
          <a:endParaRPr lang="fr-FR"/>
        </a:p>
      </dgm:t>
    </dgm:pt>
    <dgm:pt modelId="{AA84E3BD-BF28-4CC0-A419-5093AAFA4DF2}" type="sibTrans" cxnId="{22A9482C-EB6C-4237-806E-87D8FA59669E}">
      <dgm:prSet/>
      <dgm:spPr>
        <a:gradFill rotWithShape="0">
          <a:gsLst>
            <a:gs pos="0">
              <a:srgbClr val="9CB86E"/>
            </a:gs>
            <a:gs pos="100000">
              <a:srgbClr val="156B13"/>
            </a:gs>
          </a:gsLst>
          <a:lin ang="13500000" scaled="0"/>
        </a:gradFill>
        <a:scene3d>
          <a:camera prst="isometricOffAxis2Left"/>
          <a:lightRig rig="soft" dir="t"/>
          <a:backdrop>
            <a:anchor x="0" y="0" z="-210000"/>
            <a:norm dx="0" dy="0" dz="914400"/>
            <a:up dx="0" dy="914400" dz="0"/>
          </a:backdrop>
        </a:scene3d>
        <a:sp3d extrusionH="152250">
          <a:bevelT/>
        </a:sp3d>
      </dgm:spPr>
      <dgm:t>
        <a:bodyPr/>
        <a:lstStyle/>
        <a:p>
          <a:endParaRPr lang="fr-FR"/>
        </a:p>
      </dgm:t>
    </dgm:pt>
    <dgm:pt modelId="{01931F7C-FA49-4B2B-BFF5-F76229B02D94}">
      <dgm:prSet phldrT="[Texte]"/>
      <dgm:spPr>
        <a:scene3d>
          <a:camera prst="isometricOffAxis2Left"/>
          <a:lightRig rig="soft" dir="t"/>
          <a:backdrop>
            <a:anchor x="0" y="0" z="-210000"/>
            <a:norm dx="0" dy="0" dz="914400"/>
            <a:up dx="0" dy="914400" dz="0"/>
          </a:backdrop>
        </a:scene3d>
        <a:sp3d>
          <a:bevelT/>
        </a:sp3d>
      </dgm:spPr>
      <dgm:t>
        <a:bodyPr>
          <a:sp3d extrusionH="28000" prstMaterial="matte"/>
        </a:bodyPr>
        <a:lstStyle/>
        <a:p>
          <a:r>
            <a:rPr lang="fr-FR" dirty="0" smtClean="0"/>
            <a:t>  </a:t>
          </a:r>
          <a:endParaRPr lang="fr-FR" dirty="0"/>
        </a:p>
      </dgm:t>
    </dgm:pt>
    <dgm:pt modelId="{FA4030C5-6B61-46BF-8C3A-B9162BAD66EF}" type="parTrans" cxnId="{1828102E-E251-456C-85F0-24154AC8BDED}">
      <dgm:prSet/>
      <dgm:spPr/>
      <dgm:t>
        <a:bodyPr/>
        <a:lstStyle/>
        <a:p>
          <a:endParaRPr lang="fr-FR"/>
        </a:p>
      </dgm:t>
    </dgm:pt>
    <dgm:pt modelId="{08A77076-7B94-46A0-A567-83FCF3CEB77B}" type="sibTrans" cxnId="{1828102E-E251-456C-85F0-24154AC8BDED}">
      <dgm:prSet/>
      <dgm:spPr>
        <a:gradFill rotWithShape="0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scene3d>
          <a:camera prst="isometricOffAxis2Left"/>
          <a:lightRig rig="soft" dir="t"/>
          <a:backdrop>
            <a:anchor x="0" y="0" z="-210000"/>
            <a:norm dx="0" dy="0" dz="914400"/>
            <a:up dx="0" dy="914400" dz="0"/>
          </a:backdrop>
        </a:scene3d>
        <a:sp3d extrusionH="152250">
          <a:bevelT/>
        </a:sp3d>
      </dgm:spPr>
      <dgm:t>
        <a:bodyPr/>
        <a:lstStyle/>
        <a:p>
          <a:endParaRPr lang="fr-FR"/>
        </a:p>
      </dgm:t>
    </dgm:pt>
    <dgm:pt modelId="{22E6A0F1-A159-45A5-9D58-A865544988C8}">
      <dgm:prSet phldrT="[Texte]"/>
      <dgm:spPr>
        <a:scene3d>
          <a:camera prst="isometricOffAxis2Left"/>
          <a:lightRig rig="soft" dir="t"/>
          <a:backdrop>
            <a:anchor x="0" y="0" z="-210000"/>
            <a:norm dx="0" dy="0" dz="914400"/>
            <a:up dx="0" dy="914400" dz="0"/>
          </a:backdrop>
        </a:scene3d>
        <a:sp3d>
          <a:bevelT/>
        </a:sp3d>
      </dgm:spPr>
      <dgm:t>
        <a:bodyPr>
          <a:sp3d extrusionH="28000" prstMaterial="matte"/>
        </a:bodyPr>
        <a:lstStyle/>
        <a:p>
          <a:r>
            <a:rPr lang="fr-FR" dirty="0" smtClean="0"/>
            <a:t> </a:t>
          </a:r>
          <a:endParaRPr lang="fr-FR" dirty="0"/>
        </a:p>
      </dgm:t>
    </dgm:pt>
    <dgm:pt modelId="{F1300EAD-D1E9-4F04-89B0-01E342182C7A}" type="sibTrans" cxnId="{5086781C-0A77-45F8-ADBA-4CEBC412D924}">
      <dgm:prSet/>
      <dgm:spPr>
        <a:gradFill rotWithShape="0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scene3d>
          <a:camera prst="isometricOffAxis2Left"/>
          <a:lightRig rig="soft" dir="t"/>
          <a:backdrop>
            <a:anchor x="0" y="0" z="-210000"/>
            <a:norm dx="0" dy="0" dz="914400"/>
            <a:up dx="0" dy="914400" dz="0"/>
          </a:backdrop>
        </a:scene3d>
        <a:sp3d extrusionH="152250">
          <a:bevelT/>
        </a:sp3d>
      </dgm:spPr>
      <dgm:t>
        <a:bodyPr/>
        <a:lstStyle/>
        <a:p>
          <a:endParaRPr lang="fr-FR"/>
        </a:p>
      </dgm:t>
    </dgm:pt>
    <dgm:pt modelId="{C2E3B014-4441-4E79-91F0-7764037C66D7}" type="parTrans" cxnId="{5086781C-0A77-45F8-ADBA-4CEBC412D924}">
      <dgm:prSet/>
      <dgm:spPr/>
      <dgm:t>
        <a:bodyPr/>
        <a:lstStyle/>
        <a:p>
          <a:endParaRPr lang="fr-FR"/>
        </a:p>
      </dgm:t>
    </dgm:pt>
    <dgm:pt modelId="{CB069F7A-EF81-4C83-8A66-55EEDF2CA26F}" type="pres">
      <dgm:prSet presAssocID="{56AB0181-A1F8-47F8-A6E7-3E41429A656D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BA83DE98-DCB3-4792-88C5-9870420B2A4E}" type="pres">
      <dgm:prSet presAssocID="{079FAC19-3D9F-41E6-A695-9D72803CBFEA}" presName="dummy" presStyleCnt="0"/>
      <dgm:spPr>
        <a:scene3d>
          <a:camera prst="isometricOffAxis2Left"/>
          <a:lightRig rig="soft" dir="t"/>
          <a:backdrop>
            <a:anchor x="0" y="0" z="-210000"/>
            <a:norm dx="0" dy="0" dz="914400"/>
            <a:up dx="0" dy="914400" dz="0"/>
          </a:backdrop>
        </a:scene3d>
        <a:sp3d>
          <a:bevelT/>
        </a:sp3d>
      </dgm:spPr>
    </dgm:pt>
    <dgm:pt modelId="{1E567CD3-FF68-4816-AF37-AB11D153C3E9}" type="pres">
      <dgm:prSet presAssocID="{079FAC19-3D9F-41E6-A695-9D72803CBFEA}" presName="node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7635406-7B7D-4A1C-8F2D-DFF49303DD01}" type="pres">
      <dgm:prSet presAssocID="{A4DE5E84-E67A-481F-9AB6-6B51CF09F1CD}" presName="sibTrans" presStyleLbl="node1" presStyleIdx="0" presStyleCnt="5"/>
      <dgm:spPr/>
      <dgm:t>
        <a:bodyPr/>
        <a:lstStyle/>
        <a:p>
          <a:endParaRPr lang="fr-FR"/>
        </a:p>
      </dgm:t>
    </dgm:pt>
    <dgm:pt modelId="{87C0A25B-B6FF-4F59-AABC-3CE8CB90B038}" type="pres">
      <dgm:prSet presAssocID="{9FA436CC-8A31-44A1-AE19-8375A9727902}" presName="dummy" presStyleCnt="0"/>
      <dgm:spPr>
        <a:scene3d>
          <a:camera prst="isometricOffAxis2Left"/>
          <a:lightRig rig="soft" dir="t"/>
          <a:backdrop>
            <a:anchor x="0" y="0" z="-210000"/>
            <a:norm dx="0" dy="0" dz="914400"/>
            <a:up dx="0" dy="914400" dz="0"/>
          </a:backdrop>
        </a:scene3d>
        <a:sp3d>
          <a:bevelT/>
        </a:sp3d>
      </dgm:spPr>
    </dgm:pt>
    <dgm:pt modelId="{6F8C545F-1B59-4250-93B4-20940142B318}" type="pres">
      <dgm:prSet presAssocID="{9FA436CC-8A31-44A1-AE19-8375A9727902}" presName="node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F4AA2C8-DB5A-45FD-B08C-62DEB1CCC55B}" type="pres">
      <dgm:prSet presAssocID="{87F3D72E-36F6-4899-9E7A-E8D400BF4EF2}" presName="sibTrans" presStyleLbl="node1" presStyleIdx="1" presStyleCnt="5"/>
      <dgm:spPr/>
      <dgm:t>
        <a:bodyPr/>
        <a:lstStyle/>
        <a:p>
          <a:endParaRPr lang="fr-FR"/>
        </a:p>
      </dgm:t>
    </dgm:pt>
    <dgm:pt modelId="{46F7E892-491D-4E50-8D6E-122C06DD8C97}" type="pres">
      <dgm:prSet presAssocID="{84560712-49B1-4EDB-8E97-04CFC4507C09}" presName="dummy" presStyleCnt="0"/>
      <dgm:spPr>
        <a:scene3d>
          <a:camera prst="isometricOffAxis2Left"/>
          <a:lightRig rig="soft" dir="t"/>
          <a:backdrop>
            <a:anchor x="0" y="0" z="-210000"/>
            <a:norm dx="0" dy="0" dz="914400"/>
            <a:up dx="0" dy="914400" dz="0"/>
          </a:backdrop>
        </a:scene3d>
        <a:sp3d>
          <a:bevelT/>
        </a:sp3d>
      </dgm:spPr>
    </dgm:pt>
    <dgm:pt modelId="{D36579BC-2F98-42E0-A064-2D23CC4F600E}" type="pres">
      <dgm:prSet presAssocID="{84560712-49B1-4EDB-8E97-04CFC4507C09}" presName="node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C7BE055-A2A7-4A6B-B8C0-818BABD19C7A}" type="pres">
      <dgm:prSet presAssocID="{AA84E3BD-BF28-4CC0-A419-5093AAFA4DF2}" presName="sibTrans" presStyleLbl="node1" presStyleIdx="2" presStyleCnt="5"/>
      <dgm:spPr/>
      <dgm:t>
        <a:bodyPr/>
        <a:lstStyle/>
        <a:p>
          <a:endParaRPr lang="fr-FR"/>
        </a:p>
      </dgm:t>
    </dgm:pt>
    <dgm:pt modelId="{5A856A06-AA9D-415E-855E-B60D8C053361}" type="pres">
      <dgm:prSet presAssocID="{01931F7C-FA49-4B2B-BFF5-F76229B02D94}" presName="dummy" presStyleCnt="0"/>
      <dgm:spPr>
        <a:scene3d>
          <a:camera prst="isometricOffAxis2Left"/>
          <a:lightRig rig="soft" dir="t"/>
          <a:backdrop>
            <a:anchor x="0" y="0" z="-210000"/>
            <a:norm dx="0" dy="0" dz="914400"/>
            <a:up dx="0" dy="914400" dz="0"/>
          </a:backdrop>
        </a:scene3d>
        <a:sp3d>
          <a:bevelT/>
        </a:sp3d>
      </dgm:spPr>
    </dgm:pt>
    <dgm:pt modelId="{F34D5C58-607F-48B8-80E5-1A7A62BAB1FF}" type="pres">
      <dgm:prSet presAssocID="{01931F7C-FA49-4B2B-BFF5-F76229B02D94}" presName="node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C5E3B78-330B-4FEF-B7DE-01FF94720BBC}" type="pres">
      <dgm:prSet presAssocID="{08A77076-7B94-46A0-A567-83FCF3CEB77B}" presName="sibTrans" presStyleLbl="node1" presStyleIdx="3" presStyleCnt="5"/>
      <dgm:spPr/>
      <dgm:t>
        <a:bodyPr/>
        <a:lstStyle/>
        <a:p>
          <a:endParaRPr lang="fr-FR"/>
        </a:p>
      </dgm:t>
    </dgm:pt>
    <dgm:pt modelId="{8D3C5B93-0E0B-4280-8BDA-B1D7EE53E62E}" type="pres">
      <dgm:prSet presAssocID="{22E6A0F1-A159-45A5-9D58-A865544988C8}" presName="dummy" presStyleCnt="0"/>
      <dgm:spPr>
        <a:scene3d>
          <a:camera prst="isometricOffAxis2Left"/>
          <a:lightRig rig="soft" dir="t"/>
          <a:backdrop>
            <a:anchor x="0" y="0" z="-210000"/>
            <a:norm dx="0" dy="0" dz="914400"/>
            <a:up dx="0" dy="914400" dz="0"/>
          </a:backdrop>
        </a:scene3d>
        <a:sp3d>
          <a:bevelT/>
        </a:sp3d>
      </dgm:spPr>
    </dgm:pt>
    <dgm:pt modelId="{6BA65FED-A5D6-4597-8C2B-ECF0C4D9A9B2}" type="pres">
      <dgm:prSet presAssocID="{22E6A0F1-A159-45A5-9D58-A865544988C8}" presName="node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80FE843-0EC7-43D8-B8DE-9F5C6062E63B}" type="pres">
      <dgm:prSet presAssocID="{F1300EAD-D1E9-4F04-89B0-01E342182C7A}" presName="sibTrans" presStyleLbl="node1" presStyleIdx="4" presStyleCnt="5"/>
      <dgm:spPr/>
      <dgm:t>
        <a:bodyPr/>
        <a:lstStyle/>
        <a:p>
          <a:endParaRPr lang="fr-FR"/>
        </a:p>
      </dgm:t>
    </dgm:pt>
  </dgm:ptLst>
  <dgm:cxnLst>
    <dgm:cxn modelId="{379D0550-9ADD-46BC-BC08-4716862AA84D}" type="presOf" srcId="{9FA436CC-8A31-44A1-AE19-8375A9727902}" destId="{6F8C545F-1B59-4250-93B4-20940142B318}" srcOrd="0" destOrd="0" presId="urn:microsoft.com/office/officeart/2005/8/layout/cycle1"/>
    <dgm:cxn modelId="{F8A70E8E-12E6-4586-8784-3AF535CFF7C7}" type="presOf" srcId="{84560712-49B1-4EDB-8E97-04CFC4507C09}" destId="{D36579BC-2F98-42E0-A064-2D23CC4F600E}" srcOrd="0" destOrd="0" presId="urn:microsoft.com/office/officeart/2005/8/layout/cycle1"/>
    <dgm:cxn modelId="{22A9482C-EB6C-4237-806E-87D8FA59669E}" srcId="{56AB0181-A1F8-47F8-A6E7-3E41429A656D}" destId="{84560712-49B1-4EDB-8E97-04CFC4507C09}" srcOrd="2" destOrd="0" parTransId="{4F857580-D54A-4B35-818F-F2385625D657}" sibTransId="{AA84E3BD-BF28-4CC0-A419-5093AAFA4DF2}"/>
    <dgm:cxn modelId="{9CD6C007-8CCC-4EC7-AF08-224E3724757F}" type="presOf" srcId="{AA84E3BD-BF28-4CC0-A419-5093AAFA4DF2}" destId="{FC7BE055-A2A7-4A6B-B8C0-818BABD19C7A}" srcOrd="0" destOrd="0" presId="urn:microsoft.com/office/officeart/2005/8/layout/cycle1"/>
    <dgm:cxn modelId="{7AA44D5F-CB64-4632-9896-FC25FE4509BD}" type="presOf" srcId="{08A77076-7B94-46A0-A567-83FCF3CEB77B}" destId="{4C5E3B78-330B-4FEF-B7DE-01FF94720BBC}" srcOrd="0" destOrd="0" presId="urn:microsoft.com/office/officeart/2005/8/layout/cycle1"/>
    <dgm:cxn modelId="{A9FBE37F-2218-4FB5-9B46-4B6A8D4DE3A1}" srcId="{56AB0181-A1F8-47F8-A6E7-3E41429A656D}" destId="{9FA436CC-8A31-44A1-AE19-8375A9727902}" srcOrd="1" destOrd="0" parTransId="{0B736370-2AF8-44F8-9BAD-74CDE35C94D4}" sibTransId="{87F3D72E-36F6-4899-9E7A-E8D400BF4EF2}"/>
    <dgm:cxn modelId="{019343B0-FDA9-4F34-A073-7A9B70277FE3}" type="presOf" srcId="{01931F7C-FA49-4B2B-BFF5-F76229B02D94}" destId="{F34D5C58-607F-48B8-80E5-1A7A62BAB1FF}" srcOrd="0" destOrd="0" presId="urn:microsoft.com/office/officeart/2005/8/layout/cycle1"/>
    <dgm:cxn modelId="{6849F616-87E2-4124-A138-99D575681917}" type="presOf" srcId="{22E6A0F1-A159-45A5-9D58-A865544988C8}" destId="{6BA65FED-A5D6-4597-8C2B-ECF0C4D9A9B2}" srcOrd="0" destOrd="0" presId="urn:microsoft.com/office/officeart/2005/8/layout/cycle1"/>
    <dgm:cxn modelId="{058B9034-C71D-497B-A17E-18FD8AF36094}" srcId="{56AB0181-A1F8-47F8-A6E7-3E41429A656D}" destId="{079FAC19-3D9F-41E6-A695-9D72803CBFEA}" srcOrd="0" destOrd="0" parTransId="{CA3193BC-2A88-47FC-BD8A-B7B52A0C4820}" sibTransId="{A4DE5E84-E67A-481F-9AB6-6B51CF09F1CD}"/>
    <dgm:cxn modelId="{00B1AC86-838D-4F6A-9F0C-356EB2714BD9}" type="presOf" srcId="{079FAC19-3D9F-41E6-A695-9D72803CBFEA}" destId="{1E567CD3-FF68-4816-AF37-AB11D153C3E9}" srcOrd="0" destOrd="0" presId="urn:microsoft.com/office/officeart/2005/8/layout/cycle1"/>
    <dgm:cxn modelId="{1828102E-E251-456C-85F0-24154AC8BDED}" srcId="{56AB0181-A1F8-47F8-A6E7-3E41429A656D}" destId="{01931F7C-FA49-4B2B-BFF5-F76229B02D94}" srcOrd="3" destOrd="0" parTransId="{FA4030C5-6B61-46BF-8C3A-B9162BAD66EF}" sibTransId="{08A77076-7B94-46A0-A567-83FCF3CEB77B}"/>
    <dgm:cxn modelId="{116D0B08-B2A0-477E-85FF-8DEB4BD5EC58}" type="presOf" srcId="{87F3D72E-36F6-4899-9E7A-E8D400BF4EF2}" destId="{9F4AA2C8-DB5A-45FD-B08C-62DEB1CCC55B}" srcOrd="0" destOrd="0" presId="urn:microsoft.com/office/officeart/2005/8/layout/cycle1"/>
    <dgm:cxn modelId="{5086781C-0A77-45F8-ADBA-4CEBC412D924}" srcId="{56AB0181-A1F8-47F8-A6E7-3E41429A656D}" destId="{22E6A0F1-A159-45A5-9D58-A865544988C8}" srcOrd="4" destOrd="0" parTransId="{C2E3B014-4441-4E79-91F0-7764037C66D7}" sibTransId="{F1300EAD-D1E9-4F04-89B0-01E342182C7A}"/>
    <dgm:cxn modelId="{2E718454-230F-4379-BACD-35E22B2B79DC}" type="presOf" srcId="{F1300EAD-D1E9-4F04-89B0-01E342182C7A}" destId="{F80FE843-0EC7-43D8-B8DE-9F5C6062E63B}" srcOrd="0" destOrd="0" presId="urn:microsoft.com/office/officeart/2005/8/layout/cycle1"/>
    <dgm:cxn modelId="{458058D3-C757-4981-9D3F-2710218E89EC}" type="presOf" srcId="{56AB0181-A1F8-47F8-A6E7-3E41429A656D}" destId="{CB069F7A-EF81-4C83-8A66-55EEDF2CA26F}" srcOrd="0" destOrd="0" presId="urn:microsoft.com/office/officeart/2005/8/layout/cycle1"/>
    <dgm:cxn modelId="{5048DF97-0027-475F-BA31-B1284A973D77}" type="presOf" srcId="{A4DE5E84-E67A-481F-9AB6-6B51CF09F1CD}" destId="{B7635406-7B7D-4A1C-8F2D-DFF49303DD01}" srcOrd="0" destOrd="0" presId="urn:microsoft.com/office/officeart/2005/8/layout/cycle1"/>
    <dgm:cxn modelId="{FBE63DE0-3720-49B1-AD51-EA491734A473}" type="presParOf" srcId="{CB069F7A-EF81-4C83-8A66-55EEDF2CA26F}" destId="{BA83DE98-DCB3-4792-88C5-9870420B2A4E}" srcOrd="0" destOrd="0" presId="urn:microsoft.com/office/officeart/2005/8/layout/cycle1"/>
    <dgm:cxn modelId="{D91B0DD8-C357-4538-9463-A72578673356}" type="presParOf" srcId="{CB069F7A-EF81-4C83-8A66-55EEDF2CA26F}" destId="{1E567CD3-FF68-4816-AF37-AB11D153C3E9}" srcOrd="1" destOrd="0" presId="urn:microsoft.com/office/officeart/2005/8/layout/cycle1"/>
    <dgm:cxn modelId="{43760C78-2409-49AE-8404-D307EAA426A0}" type="presParOf" srcId="{CB069F7A-EF81-4C83-8A66-55EEDF2CA26F}" destId="{B7635406-7B7D-4A1C-8F2D-DFF49303DD01}" srcOrd="2" destOrd="0" presId="urn:microsoft.com/office/officeart/2005/8/layout/cycle1"/>
    <dgm:cxn modelId="{0654360D-34D2-41F8-B470-1A8EF8BD02F7}" type="presParOf" srcId="{CB069F7A-EF81-4C83-8A66-55EEDF2CA26F}" destId="{87C0A25B-B6FF-4F59-AABC-3CE8CB90B038}" srcOrd="3" destOrd="0" presId="urn:microsoft.com/office/officeart/2005/8/layout/cycle1"/>
    <dgm:cxn modelId="{DACD8373-B786-41C4-BAD6-945A7FD132BE}" type="presParOf" srcId="{CB069F7A-EF81-4C83-8A66-55EEDF2CA26F}" destId="{6F8C545F-1B59-4250-93B4-20940142B318}" srcOrd="4" destOrd="0" presId="urn:microsoft.com/office/officeart/2005/8/layout/cycle1"/>
    <dgm:cxn modelId="{91C824E5-CBF7-49D8-BEAD-3F6C34688767}" type="presParOf" srcId="{CB069F7A-EF81-4C83-8A66-55EEDF2CA26F}" destId="{9F4AA2C8-DB5A-45FD-B08C-62DEB1CCC55B}" srcOrd="5" destOrd="0" presId="urn:microsoft.com/office/officeart/2005/8/layout/cycle1"/>
    <dgm:cxn modelId="{8AF7D55C-B159-4F42-B6EA-F35493CE3373}" type="presParOf" srcId="{CB069F7A-EF81-4C83-8A66-55EEDF2CA26F}" destId="{46F7E892-491D-4E50-8D6E-122C06DD8C97}" srcOrd="6" destOrd="0" presId="urn:microsoft.com/office/officeart/2005/8/layout/cycle1"/>
    <dgm:cxn modelId="{8B1F3B4F-8A37-4F70-B35E-F3C86AB46521}" type="presParOf" srcId="{CB069F7A-EF81-4C83-8A66-55EEDF2CA26F}" destId="{D36579BC-2F98-42E0-A064-2D23CC4F600E}" srcOrd="7" destOrd="0" presId="urn:microsoft.com/office/officeart/2005/8/layout/cycle1"/>
    <dgm:cxn modelId="{D3A0A0A2-ED7C-460C-A367-F4B73A9E9DFD}" type="presParOf" srcId="{CB069F7A-EF81-4C83-8A66-55EEDF2CA26F}" destId="{FC7BE055-A2A7-4A6B-B8C0-818BABD19C7A}" srcOrd="8" destOrd="0" presId="urn:microsoft.com/office/officeart/2005/8/layout/cycle1"/>
    <dgm:cxn modelId="{A7103671-4733-4D07-ABD4-4ED4B6AA3600}" type="presParOf" srcId="{CB069F7A-EF81-4C83-8A66-55EEDF2CA26F}" destId="{5A856A06-AA9D-415E-855E-B60D8C053361}" srcOrd="9" destOrd="0" presId="urn:microsoft.com/office/officeart/2005/8/layout/cycle1"/>
    <dgm:cxn modelId="{35792B8E-2F8E-4772-88A3-0DF7AA5D6167}" type="presParOf" srcId="{CB069F7A-EF81-4C83-8A66-55EEDF2CA26F}" destId="{F34D5C58-607F-48B8-80E5-1A7A62BAB1FF}" srcOrd="10" destOrd="0" presId="urn:microsoft.com/office/officeart/2005/8/layout/cycle1"/>
    <dgm:cxn modelId="{4688E121-5F96-4A5F-8874-8E61472B59D9}" type="presParOf" srcId="{CB069F7A-EF81-4C83-8A66-55EEDF2CA26F}" destId="{4C5E3B78-330B-4FEF-B7DE-01FF94720BBC}" srcOrd="11" destOrd="0" presId="urn:microsoft.com/office/officeart/2005/8/layout/cycle1"/>
    <dgm:cxn modelId="{ED4290DA-E453-41A1-B234-D3914EC5D5EC}" type="presParOf" srcId="{CB069F7A-EF81-4C83-8A66-55EEDF2CA26F}" destId="{8D3C5B93-0E0B-4280-8BDA-B1D7EE53E62E}" srcOrd="12" destOrd="0" presId="urn:microsoft.com/office/officeart/2005/8/layout/cycle1"/>
    <dgm:cxn modelId="{7B2BA63C-73DF-40CA-9E9A-F7323E8040F0}" type="presParOf" srcId="{CB069F7A-EF81-4C83-8A66-55EEDF2CA26F}" destId="{6BA65FED-A5D6-4597-8C2B-ECF0C4D9A9B2}" srcOrd="13" destOrd="0" presId="urn:microsoft.com/office/officeart/2005/8/layout/cycle1"/>
    <dgm:cxn modelId="{D289577A-BFFB-4B28-9D60-8751E21E5A83}" type="presParOf" srcId="{CB069F7A-EF81-4C83-8A66-55EEDF2CA26F}" destId="{F80FE843-0EC7-43D8-B8DE-9F5C6062E63B}" srcOrd="14" destOrd="0" presId="urn:microsoft.com/office/officeart/2005/8/layout/cycle1"/>
  </dgm:cxnLst>
  <dgm:bg>
    <a:noFill/>
  </dgm:bg>
  <dgm:whole/>
  <dgm:extLst>
    <a:ext uri="http://schemas.microsoft.com/office/drawing/2008/diagram">
      <dsp:dataModelExt xmlns:dsp="http://schemas.microsoft.com/office/drawing/2008/diagram" relId="rId19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6AB0181-A1F8-47F8-A6E7-3E41429A656D}" type="doc">
      <dgm:prSet loTypeId="urn:microsoft.com/office/officeart/2005/8/layout/cycle1" loCatId="cycle" qsTypeId="urn:microsoft.com/office/officeart/2005/8/quickstyle/3d9" qsCatId="3D" csTypeId="urn:microsoft.com/office/officeart/2005/8/colors/accent1_2" csCatId="accent1" phldr="1"/>
      <dgm:spPr>
        <a:scene3d>
          <a:camera prst="isometricOffAxis2Left"/>
          <a:lightRig rig="soft" dir="t"/>
          <a:backdrop>
            <a:anchor x="0" y="0" z="-210000"/>
            <a:norm dx="0" dy="0" dz="914400"/>
            <a:up dx="0" dy="914400" dz="0"/>
          </a:backdrop>
        </a:scene3d>
      </dgm:spPr>
      <dgm:t>
        <a:bodyPr/>
        <a:lstStyle/>
        <a:p>
          <a:endParaRPr lang="fr-FR"/>
        </a:p>
      </dgm:t>
    </dgm:pt>
    <dgm:pt modelId="{079FAC19-3D9F-41E6-A695-9D72803CBFEA}">
      <dgm:prSet phldrT="[Texte]"/>
      <dgm:spPr>
        <a:scene3d>
          <a:camera prst="isometricOffAxis2Left"/>
          <a:lightRig rig="soft" dir="t"/>
          <a:backdrop>
            <a:anchor x="0" y="0" z="-210000"/>
            <a:norm dx="0" dy="0" dz="914400"/>
            <a:up dx="0" dy="914400" dz="0"/>
          </a:backdrop>
        </a:scene3d>
        <a:sp3d>
          <a:bevelT/>
        </a:sp3d>
      </dgm:spPr>
      <dgm:t>
        <a:bodyPr>
          <a:sp3d extrusionH="28000" prstMaterial="matte"/>
        </a:bodyPr>
        <a:lstStyle/>
        <a:p>
          <a:r>
            <a:rPr lang="fr-FR" dirty="0" smtClean="0"/>
            <a:t> </a:t>
          </a:r>
          <a:endParaRPr lang="fr-FR" dirty="0"/>
        </a:p>
      </dgm:t>
    </dgm:pt>
    <dgm:pt modelId="{CA3193BC-2A88-47FC-BD8A-B7B52A0C4820}" type="parTrans" cxnId="{058B9034-C71D-497B-A17E-18FD8AF36094}">
      <dgm:prSet/>
      <dgm:spPr/>
      <dgm:t>
        <a:bodyPr/>
        <a:lstStyle/>
        <a:p>
          <a:endParaRPr lang="fr-FR"/>
        </a:p>
      </dgm:t>
    </dgm:pt>
    <dgm:pt modelId="{A4DE5E84-E67A-481F-9AB6-6B51CF09F1CD}" type="sibTrans" cxnId="{058B9034-C71D-497B-A17E-18FD8AF36094}">
      <dgm:prSet/>
      <dgm:spPr>
        <a:gradFill rotWithShape="0">
          <a:gsLst>
            <a:gs pos="99000">
              <a:schemeClr val="accent2">
                <a:lumMod val="60000"/>
                <a:lumOff val="40000"/>
              </a:schemeClr>
            </a:gs>
            <a:gs pos="0">
              <a:srgbClr val="C00000"/>
            </a:gs>
          </a:gsLst>
          <a:lin ang="13500000" scaled="0"/>
        </a:gradFill>
        <a:scene3d>
          <a:camera prst="isometricOffAxis2Left"/>
          <a:lightRig rig="soft" dir="t"/>
          <a:backdrop>
            <a:anchor x="0" y="0" z="-210000"/>
            <a:norm dx="0" dy="0" dz="914400"/>
            <a:up dx="0" dy="914400" dz="0"/>
          </a:backdrop>
        </a:scene3d>
        <a:sp3d extrusionH="152250">
          <a:bevelT/>
        </a:sp3d>
      </dgm:spPr>
      <dgm:t>
        <a:bodyPr/>
        <a:lstStyle/>
        <a:p>
          <a:endParaRPr lang="fr-FR"/>
        </a:p>
      </dgm:t>
    </dgm:pt>
    <dgm:pt modelId="{9FA436CC-8A31-44A1-AE19-8375A9727902}">
      <dgm:prSet phldrT="[Texte]"/>
      <dgm:spPr>
        <a:scene3d>
          <a:camera prst="isometricOffAxis2Left"/>
          <a:lightRig rig="soft" dir="t"/>
          <a:backdrop>
            <a:anchor x="0" y="0" z="-210000"/>
            <a:norm dx="0" dy="0" dz="914400"/>
            <a:up dx="0" dy="914400" dz="0"/>
          </a:backdrop>
        </a:scene3d>
        <a:sp3d>
          <a:bevelT/>
        </a:sp3d>
      </dgm:spPr>
      <dgm:t>
        <a:bodyPr>
          <a:sp3d extrusionH="28000" prstMaterial="matte"/>
        </a:bodyPr>
        <a:lstStyle/>
        <a:p>
          <a:r>
            <a:rPr lang="fr-FR" dirty="0" smtClean="0"/>
            <a:t> </a:t>
          </a:r>
          <a:endParaRPr lang="fr-FR" dirty="0"/>
        </a:p>
      </dgm:t>
    </dgm:pt>
    <dgm:pt modelId="{0B736370-2AF8-44F8-9BAD-74CDE35C94D4}" type="parTrans" cxnId="{A9FBE37F-2218-4FB5-9B46-4B6A8D4DE3A1}">
      <dgm:prSet/>
      <dgm:spPr/>
      <dgm:t>
        <a:bodyPr/>
        <a:lstStyle/>
        <a:p>
          <a:endParaRPr lang="fr-FR"/>
        </a:p>
      </dgm:t>
    </dgm:pt>
    <dgm:pt modelId="{87F3D72E-36F6-4899-9E7A-E8D400BF4EF2}" type="sibTrans" cxnId="{A9FBE37F-2218-4FB5-9B46-4B6A8D4DE3A1}">
      <dgm:prSet/>
      <dgm:spPr>
        <a:gradFill rotWithShape="0">
          <a:gsLst>
            <a:gs pos="80000">
              <a:schemeClr val="accent6">
                <a:lumMod val="40000"/>
                <a:lumOff val="60000"/>
              </a:schemeClr>
            </a:gs>
            <a:gs pos="0">
              <a:srgbClr val="C00000"/>
            </a:gs>
          </a:gsLst>
          <a:lin ang="13500000" scaled="0"/>
        </a:gradFill>
        <a:scene3d>
          <a:camera prst="isometricOffAxis2Left"/>
          <a:lightRig rig="soft" dir="t"/>
          <a:backdrop>
            <a:anchor x="0" y="0" z="-210000"/>
            <a:norm dx="0" dy="0" dz="914400"/>
            <a:up dx="0" dy="914400" dz="0"/>
          </a:backdrop>
        </a:scene3d>
        <a:sp3d extrusionH="152250">
          <a:bevelT/>
        </a:sp3d>
      </dgm:spPr>
      <dgm:t>
        <a:bodyPr/>
        <a:lstStyle/>
        <a:p>
          <a:endParaRPr lang="fr-FR"/>
        </a:p>
      </dgm:t>
    </dgm:pt>
    <dgm:pt modelId="{84560712-49B1-4EDB-8E97-04CFC4507C09}">
      <dgm:prSet phldrT="[Texte]"/>
      <dgm:spPr>
        <a:scene3d>
          <a:camera prst="isometricOffAxis2Left"/>
          <a:lightRig rig="soft" dir="t"/>
          <a:backdrop>
            <a:anchor x="0" y="0" z="-210000"/>
            <a:norm dx="0" dy="0" dz="914400"/>
            <a:up dx="0" dy="914400" dz="0"/>
          </a:backdrop>
        </a:scene3d>
        <a:sp3d>
          <a:bevelT/>
        </a:sp3d>
      </dgm:spPr>
      <dgm:t>
        <a:bodyPr>
          <a:sp3d extrusionH="28000" prstMaterial="matte"/>
        </a:bodyPr>
        <a:lstStyle/>
        <a:p>
          <a:r>
            <a:rPr lang="fr-FR" dirty="0" smtClean="0"/>
            <a:t> </a:t>
          </a:r>
          <a:endParaRPr lang="fr-FR" dirty="0"/>
        </a:p>
      </dgm:t>
    </dgm:pt>
    <dgm:pt modelId="{4F857580-D54A-4B35-818F-F2385625D657}" type="parTrans" cxnId="{22A9482C-EB6C-4237-806E-87D8FA59669E}">
      <dgm:prSet/>
      <dgm:spPr/>
      <dgm:t>
        <a:bodyPr/>
        <a:lstStyle/>
        <a:p>
          <a:endParaRPr lang="fr-FR"/>
        </a:p>
      </dgm:t>
    </dgm:pt>
    <dgm:pt modelId="{AA84E3BD-BF28-4CC0-A419-5093AAFA4DF2}" type="sibTrans" cxnId="{22A9482C-EB6C-4237-806E-87D8FA59669E}">
      <dgm:prSet/>
      <dgm:spPr>
        <a:gradFill rotWithShape="0">
          <a:gsLst>
            <a:gs pos="34000">
              <a:schemeClr val="accent6">
                <a:lumMod val="40000"/>
                <a:lumOff val="60000"/>
              </a:schemeClr>
            </a:gs>
            <a:gs pos="0">
              <a:srgbClr val="C00000"/>
            </a:gs>
          </a:gsLst>
          <a:lin ang="13500000" scaled="0"/>
        </a:gradFill>
        <a:scene3d>
          <a:camera prst="isometricOffAxis2Left"/>
          <a:lightRig rig="soft" dir="t"/>
          <a:backdrop>
            <a:anchor x="0" y="0" z="-210000"/>
            <a:norm dx="0" dy="0" dz="914400"/>
            <a:up dx="0" dy="914400" dz="0"/>
          </a:backdrop>
        </a:scene3d>
        <a:sp3d extrusionH="152250">
          <a:bevelT/>
        </a:sp3d>
      </dgm:spPr>
      <dgm:t>
        <a:bodyPr/>
        <a:lstStyle/>
        <a:p>
          <a:endParaRPr lang="fr-FR"/>
        </a:p>
      </dgm:t>
    </dgm:pt>
    <dgm:pt modelId="{01931F7C-FA49-4B2B-BFF5-F76229B02D94}">
      <dgm:prSet phldrT="[Texte]"/>
      <dgm:spPr>
        <a:scene3d>
          <a:camera prst="isometricOffAxis2Left"/>
          <a:lightRig rig="soft" dir="t"/>
          <a:backdrop>
            <a:anchor x="0" y="0" z="-210000"/>
            <a:norm dx="0" dy="0" dz="914400"/>
            <a:up dx="0" dy="914400" dz="0"/>
          </a:backdrop>
        </a:scene3d>
        <a:sp3d>
          <a:bevelT/>
        </a:sp3d>
      </dgm:spPr>
      <dgm:t>
        <a:bodyPr>
          <a:sp3d extrusionH="28000" prstMaterial="matte"/>
        </a:bodyPr>
        <a:lstStyle/>
        <a:p>
          <a:r>
            <a:rPr lang="fr-FR" dirty="0" smtClean="0"/>
            <a:t>  </a:t>
          </a:r>
          <a:endParaRPr lang="fr-FR" dirty="0"/>
        </a:p>
      </dgm:t>
    </dgm:pt>
    <dgm:pt modelId="{FA4030C5-6B61-46BF-8C3A-B9162BAD66EF}" type="parTrans" cxnId="{1828102E-E251-456C-85F0-24154AC8BDED}">
      <dgm:prSet/>
      <dgm:spPr/>
      <dgm:t>
        <a:bodyPr/>
        <a:lstStyle/>
        <a:p>
          <a:endParaRPr lang="fr-FR"/>
        </a:p>
      </dgm:t>
    </dgm:pt>
    <dgm:pt modelId="{08A77076-7B94-46A0-A567-83FCF3CEB77B}" type="sibTrans" cxnId="{1828102E-E251-456C-85F0-24154AC8BDED}">
      <dgm:prSet/>
      <dgm:spPr>
        <a:gradFill rotWithShape="0">
          <a:gsLst>
            <a:gs pos="23000">
              <a:schemeClr val="accent6">
                <a:lumMod val="40000"/>
                <a:lumOff val="60000"/>
              </a:schemeClr>
            </a:gs>
            <a:gs pos="100000">
              <a:srgbClr val="C00000"/>
            </a:gs>
          </a:gsLst>
          <a:lin ang="13500000" scaled="0"/>
        </a:gradFill>
        <a:scene3d>
          <a:camera prst="isometricOffAxis2Left"/>
          <a:lightRig rig="soft" dir="t"/>
          <a:backdrop>
            <a:anchor x="0" y="0" z="-210000"/>
            <a:norm dx="0" dy="0" dz="914400"/>
            <a:up dx="0" dy="914400" dz="0"/>
          </a:backdrop>
        </a:scene3d>
        <a:sp3d extrusionH="152250">
          <a:bevelT/>
        </a:sp3d>
      </dgm:spPr>
      <dgm:t>
        <a:bodyPr/>
        <a:lstStyle/>
        <a:p>
          <a:endParaRPr lang="fr-FR"/>
        </a:p>
      </dgm:t>
    </dgm:pt>
    <dgm:pt modelId="{22E6A0F1-A159-45A5-9D58-A865544988C8}">
      <dgm:prSet phldrT="[Texte]"/>
      <dgm:spPr>
        <a:scene3d>
          <a:camera prst="isometricOffAxis2Left"/>
          <a:lightRig rig="soft" dir="t"/>
          <a:backdrop>
            <a:anchor x="0" y="0" z="-210000"/>
            <a:norm dx="0" dy="0" dz="914400"/>
            <a:up dx="0" dy="914400" dz="0"/>
          </a:backdrop>
        </a:scene3d>
        <a:sp3d>
          <a:bevelT/>
        </a:sp3d>
      </dgm:spPr>
      <dgm:t>
        <a:bodyPr>
          <a:sp3d extrusionH="28000" prstMaterial="matte"/>
        </a:bodyPr>
        <a:lstStyle/>
        <a:p>
          <a:r>
            <a:rPr lang="fr-FR" dirty="0" smtClean="0"/>
            <a:t> </a:t>
          </a:r>
          <a:endParaRPr lang="fr-FR" dirty="0"/>
        </a:p>
      </dgm:t>
    </dgm:pt>
    <dgm:pt modelId="{F1300EAD-D1E9-4F04-89B0-01E342182C7A}" type="sibTrans" cxnId="{5086781C-0A77-45F8-ADBA-4CEBC412D924}">
      <dgm:prSet/>
      <dgm:spPr>
        <a:gradFill rotWithShape="0">
          <a:gsLst>
            <a:gs pos="100000">
              <a:schemeClr val="accent2"/>
            </a:gs>
            <a:gs pos="0">
              <a:srgbClr val="C00000"/>
            </a:gs>
          </a:gsLst>
          <a:lin ang="13500000" scaled="0"/>
        </a:gradFill>
        <a:scene3d>
          <a:camera prst="isometricOffAxis2Left"/>
          <a:lightRig rig="soft" dir="t"/>
          <a:backdrop>
            <a:anchor x="0" y="0" z="-210000"/>
            <a:norm dx="0" dy="0" dz="914400"/>
            <a:up dx="0" dy="914400" dz="0"/>
          </a:backdrop>
        </a:scene3d>
        <a:sp3d extrusionH="152250">
          <a:bevelT/>
        </a:sp3d>
      </dgm:spPr>
      <dgm:t>
        <a:bodyPr/>
        <a:lstStyle/>
        <a:p>
          <a:endParaRPr lang="fr-FR"/>
        </a:p>
      </dgm:t>
    </dgm:pt>
    <dgm:pt modelId="{C2E3B014-4441-4E79-91F0-7764037C66D7}" type="parTrans" cxnId="{5086781C-0A77-45F8-ADBA-4CEBC412D924}">
      <dgm:prSet/>
      <dgm:spPr/>
      <dgm:t>
        <a:bodyPr/>
        <a:lstStyle/>
        <a:p>
          <a:endParaRPr lang="fr-FR"/>
        </a:p>
      </dgm:t>
    </dgm:pt>
    <dgm:pt modelId="{CB069F7A-EF81-4C83-8A66-55EEDF2CA26F}" type="pres">
      <dgm:prSet presAssocID="{56AB0181-A1F8-47F8-A6E7-3E41429A656D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BA83DE98-DCB3-4792-88C5-9870420B2A4E}" type="pres">
      <dgm:prSet presAssocID="{079FAC19-3D9F-41E6-A695-9D72803CBFEA}" presName="dummy" presStyleCnt="0"/>
      <dgm:spPr>
        <a:scene3d>
          <a:camera prst="isometricOffAxis2Left"/>
          <a:lightRig rig="soft" dir="t"/>
          <a:backdrop>
            <a:anchor x="0" y="0" z="-210000"/>
            <a:norm dx="0" dy="0" dz="914400"/>
            <a:up dx="0" dy="914400" dz="0"/>
          </a:backdrop>
        </a:scene3d>
        <a:sp3d>
          <a:bevelT/>
        </a:sp3d>
      </dgm:spPr>
    </dgm:pt>
    <dgm:pt modelId="{1E567CD3-FF68-4816-AF37-AB11D153C3E9}" type="pres">
      <dgm:prSet presAssocID="{079FAC19-3D9F-41E6-A695-9D72803CBFEA}" presName="node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7635406-7B7D-4A1C-8F2D-DFF49303DD01}" type="pres">
      <dgm:prSet presAssocID="{A4DE5E84-E67A-481F-9AB6-6B51CF09F1CD}" presName="sibTrans" presStyleLbl="node1" presStyleIdx="0" presStyleCnt="5"/>
      <dgm:spPr/>
      <dgm:t>
        <a:bodyPr/>
        <a:lstStyle/>
        <a:p>
          <a:endParaRPr lang="fr-FR"/>
        </a:p>
      </dgm:t>
    </dgm:pt>
    <dgm:pt modelId="{87C0A25B-B6FF-4F59-AABC-3CE8CB90B038}" type="pres">
      <dgm:prSet presAssocID="{9FA436CC-8A31-44A1-AE19-8375A9727902}" presName="dummy" presStyleCnt="0"/>
      <dgm:spPr>
        <a:scene3d>
          <a:camera prst="isometricOffAxis2Left"/>
          <a:lightRig rig="soft" dir="t"/>
          <a:backdrop>
            <a:anchor x="0" y="0" z="-210000"/>
            <a:norm dx="0" dy="0" dz="914400"/>
            <a:up dx="0" dy="914400" dz="0"/>
          </a:backdrop>
        </a:scene3d>
        <a:sp3d>
          <a:bevelT/>
        </a:sp3d>
      </dgm:spPr>
    </dgm:pt>
    <dgm:pt modelId="{6F8C545F-1B59-4250-93B4-20940142B318}" type="pres">
      <dgm:prSet presAssocID="{9FA436CC-8A31-44A1-AE19-8375A9727902}" presName="node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F4AA2C8-DB5A-45FD-B08C-62DEB1CCC55B}" type="pres">
      <dgm:prSet presAssocID="{87F3D72E-36F6-4899-9E7A-E8D400BF4EF2}" presName="sibTrans" presStyleLbl="node1" presStyleIdx="1" presStyleCnt="5"/>
      <dgm:spPr/>
      <dgm:t>
        <a:bodyPr/>
        <a:lstStyle/>
        <a:p>
          <a:endParaRPr lang="fr-FR"/>
        </a:p>
      </dgm:t>
    </dgm:pt>
    <dgm:pt modelId="{46F7E892-491D-4E50-8D6E-122C06DD8C97}" type="pres">
      <dgm:prSet presAssocID="{84560712-49B1-4EDB-8E97-04CFC4507C09}" presName="dummy" presStyleCnt="0"/>
      <dgm:spPr>
        <a:scene3d>
          <a:camera prst="isometricOffAxis2Left"/>
          <a:lightRig rig="soft" dir="t"/>
          <a:backdrop>
            <a:anchor x="0" y="0" z="-210000"/>
            <a:norm dx="0" dy="0" dz="914400"/>
            <a:up dx="0" dy="914400" dz="0"/>
          </a:backdrop>
        </a:scene3d>
        <a:sp3d>
          <a:bevelT/>
        </a:sp3d>
      </dgm:spPr>
    </dgm:pt>
    <dgm:pt modelId="{D36579BC-2F98-42E0-A064-2D23CC4F600E}" type="pres">
      <dgm:prSet presAssocID="{84560712-49B1-4EDB-8E97-04CFC4507C09}" presName="node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C7BE055-A2A7-4A6B-B8C0-818BABD19C7A}" type="pres">
      <dgm:prSet presAssocID="{AA84E3BD-BF28-4CC0-A419-5093AAFA4DF2}" presName="sibTrans" presStyleLbl="node1" presStyleIdx="2" presStyleCnt="5"/>
      <dgm:spPr/>
      <dgm:t>
        <a:bodyPr/>
        <a:lstStyle/>
        <a:p>
          <a:endParaRPr lang="fr-FR"/>
        </a:p>
      </dgm:t>
    </dgm:pt>
    <dgm:pt modelId="{5A856A06-AA9D-415E-855E-B60D8C053361}" type="pres">
      <dgm:prSet presAssocID="{01931F7C-FA49-4B2B-BFF5-F76229B02D94}" presName="dummy" presStyleCnt="0"/>
      <dgm:spPr>
        <a:scene3d>
          <a:camera prst="isometricOffAxis2Left"/>
          <a:lightRig rig="soft" dir="t"/>
          <a:backdrop>
            <a:anchor x="0" y="0" z="-210000"/>
            <a:norm dx="0" dy="0" dz="914400"/>
            <a:up dx="0" dy="914400" dz="0"/>
          </a:backdrop>
        </a:scene3d>
        <a:sp3d>
          <a:bevelT/>
        </a:sp3d>
      </dgm:spPr>
    </dgm:pt>
    <dgm:pt modelId="{F34D5C58-607F-48B8-80E5-1A7A62BAB1FF}" type="pres">
      <dgm:prSet presAssocID="{01931F7C-FA49-4B2B-BFF5-F76229B02D94}" presName="node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C5E3B78-330B-4FEF-B7DE-01FF94720BBC}" type="pres">
      <dgm:prSet presAssocID="{08A77076-7B94-46A0-A567-83FCF3CEB77B}" presName="sibTrans" presStyleLbl="node1" presStyleIdx="3" presStyleCnt="5"/>
      <dgm:spPr/>
      <dgm:t>
        <a:bodyPr/>
        <a:lstStyle/>
        <a:p>
          <a:endParaRPr lang="fr-FR"/>
        </a:p>
      </dgm:t>
    </dgm:pt>
    <dgm:pt modelId="{8D3C5B93-0E0B-4280-8BDA-B1D7EE53E62E}" type="pres">
      <dgm:prSet presAssocID="{22E6A0F1-A159-45A5-9D58-A865544988C8}" presName="dummy" presStyleCnt="0"/>
      <dgm:spPr>
        <a:scene3d>
          <a:camera prst="isometricOffAxis2Left"/>
          <a:lightRig rig="soft" dir="t"/>
          <a:backdrop>
            <a:anchor x="0" y="0" z="-210000"/>
            <a:norm dx="0" dy="0" dz="914400"/>
            <a:up dx="0" dy="914400" dz="0"/>
          </a:backdrop>
        </a:scene3d>
        <a:sp3d>
          <a:bevelT/>
        </a:sp3d>
      </dgm:spPr>
    </dgm:pt>
    <dgm:pt modelId="{6BA65FED-A5D6-4597-8C2B-ECF0C4D9A9B2}" type="pres">
      <dgm:prSet presAssocID="{22E6A0F1-A159-45A5-9D58-A865544988C8}" presName="node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80FE843-0EC7-43D8-B8DE-9F5C6062E63B}" type="pres">
      <dgm:prSet presAssocID="{F1300EAD-D1E9-4F04-89B0-01E342182C7A}" presName="sibTrans" presStyleLbl="node1" presStyleIdx="4" presStyleCnt="5"/>
      <dgm:spPr/>
      <dgm:t>
        <a:bodyPr/>
        <a:lstStyle/>
        <a:p>
          <a:endParaRPr lang="fr-FR"/>
        </a:p>
      </dgm:t>
    </dgm:pt>
  </dgm:ptLst>
  <dgm:cxnLst>
    <dgm:cxn modelId="{E2183A61-FB36-4725-9C24-5FC501D03765}" type="presOf" srcId="{A4DE5E84-E67A-481F-9AB6-6B51CF09F1CD}" destId="{B7635406-7B7D-4A1C-8F2D-DFF49303DD01}" srcOrd="0" destOrd="0" presId="urn:microsoft.com/office/officeart/2005/8/layout/cycle1"/>
    <dgm:cxn modelId="{3B5798B9-6D8B-4C80-A754-810E7AE72C39}" type="presOf" srcId="{56AB0181-A1F8-47F8-A6E7-3E41429A656D}" destId="{CB069F7A-EF81-4C83-8A66-55EEDF2CA26F}" srcOrd="0" destOrd="0" presId="urn:microsoft.com/office/officeart/2005/8/layout/cycle1"/>
    <dgm:cxn modelId="{1828102E-E251-456C-85F0-24154AC8BDED}" srcId="{56AB0181-A1F8-47F8-A6E7-3E41429A656D}" destId="{01931F7C-FA49-4B2B-BFF5-F76229B02D94}" srcOrd="3" destOrd="0" parTransId="{FA4030C5-6B61-46BF-8C3A-B9162BAD66EF}" sibTransId="{08A77076-7B94-46A0-A567-83FCF3CEB77B}"/>
    <dgm:cxn modelId="{058B9034-C71D-497B-A17E-18FD8AF36094}" srcId="{56AB0181-A1F8-47F8-A6E7-3E41429A656D}" destId="{079FAC19-3D9F-41E6-A695-9D72803CBFEA}" srcOrd="0" destOrd="0" parTransId="{CA3193BC-2A88-47FC-BD8A-B7B52A0C4820}" sibTransId="{A4DE5E84-E67A-481F-9AB6-6B51CF09F1CD}"/>
    <dgm:cxn modelId="{B0D7F991-0D56-4474-ACF5-8ADFE8E6B56E}" type="presOf" srcId="{079FAC19-3D9F-41E6-A695-9D72803CBFEA}" destId="{1E567CD3-FF68-4816-AF37-AB11D153C3E9}" srcOrd="0" destOrd="0" presId="urn:microsoft.com/office/officeart/2005/8/layout/cycle1"/>
    <dgm:cxn modelId="{22A9482C-EB6C-4237-806E-87D8FA59669E}" srcId="{56AB0181-A1F8-47F8-A6E7-3E41429A656D}" destId="{84560712-49B1-4EDB-8E97-04CFC4507C09}" srcOrd="2" destOrd="0" parTransId="{4F857580-D54A-4B35-818F-F2385625D657}" sibTransId="{AA84E3BD-BF28-4CC0-A419-5093AAFA4DF2}"/>
    <dgm:cxn modelId="{2B5B9710-5468-4440-9C78-E6BEDF8A5796}" type="presOf" srcId="{AA84E3BD-BF28-4CC0-A419-5093AAFA4DF2}" destId="{FC7BE055-A2A7-4A6B-B8C0-818BABD19C7A}" srcOrd="0" destOrd="0" presId="urn:microsoft.com/office/officeart/2005/8/layout/cycle1"/>
    <dgm:cxn modelId="{E2F7E5EB-FBDA-4E57-BC21-C468F2A1E031}" type="presOf" srcId="{08A77076-7B94-46A0-A567-83FCF3CEB77B}" destId="{4C5E3B78-330B-4FEF-B7DE-01FF94720BBC}" srcOrd="0" destOrd="0" presId="urn:microsoft.com/office/officeart/2005/8/layout/cycle1"/>
    <dgm:cxn modelId="{6EA84E01-68D7-4A28-A98F-D0D345297919}" type="presOf" srcId="{F1300EAD-D1E9-4F04-89B0-01E342182C7A}" destId="{F80FE843-0EC7-43D8-B8DE-9F5C6062E63B}" srcOrd="0" destOrd="0" presId="urn:microsoft.com/office/officeart/2005/8/layout/cycle1"/>
    <dgm:cxn modelId="{70285303-16E9-4AA7-B03B-F9F937807020}" type="presOf" srcId="{87F3D72E-36F6-4899-9E7A-E8D400BF4EF2}" destId="{9F4AA2C8-DB5A-45FD-B08C-62DEB1CCC55B}" srcOrd="0" destOrd="0" presId="urn:microsoft.com/office/officeart/2005/8/layout/cycle1"/>
    <dgm:cxn modelId="{5086781C-0A77-45F8-ADBA-4CEBC412D924}" srcId="{56AB0181-A1F8-47F8-A6E7-3E41429A656D}" destId="{22E6A0F1-A159-45A5-9D58-A865544988C8}" srcOrd="4" destOrd="0" parTransId="{C2E3B014-4441-4E79-91F0-7764037C66D7}" sibTransId="{F1300EAD-D1E9-4F04-89B0-01E342182C7A}"/>
    <dgm:cxn modelId="{CC8760C1-B1D0-4844-823B-C5ACBECF61AB}" type="presOf" srcId="{22E6A0F1-A159-45A5-9D58-A865544988C8}" destId="{6BA65FED-A5D6-4597-8C2B-ECF0C4D9A9B2}" srcOrd="0" destOrd="0" presId="urn:microsoft.com/office/officeart/2005/8/layout/cycle1"/>
    <dgm:cxn modelId="{B5E439F0-2E8C-4389-A31E-16F9BFC4074A}" type="presOf" srcId="{84560712-49B1-4EDB-8E97-04CFC4507C09}" destId="{D36579BC-2F98-42E0-A064-2D23CC4F600E}" srcOrd="0" destOrd="0" presId="urn:microsoft.com/office/officeart/2005/8/layout/cycle1"/>
    <dgm:cxn modelId="{F58FB94F-EA43-4282-82DD-2FDB05B0988C}" type="presOf" srcId="{9FA436CC-8A31-44A1-AE19-8375A9727902}" destId="{6F8C545F-1B59-4250-93B4-20940142B318}" srcOrd="0" destOrd="0" presId="urn:microsoft.com/office/officeart/2005/8/layout/cycle1"/>
    <dgm:cxn modelId="{7B66AB8F-EA4C-4F17-A2C2-B9D7C9A35969}" type="presOf" srcId="{01931F7C-FA49-4B2B-BFF5-F76229B02D94}" destId="{F34D5C58-607F-48B8-80E5-1A7A62BAB1FF}" srcOrd="0" destOrd="0" presId="urn:microsoft.com/office/officeart/2005/8/layout/cycle1"/>
    <dgm:cxn modelId="{A9FBE37F-2218-4FB5-9B46-4B6A8D4DE3A1}" srcId="{56AB0181-A1F8-47F8-A6E7-3E41429A656D}" destId="{9FA436CC-8A31-44A1-AE19-8375A9727902}" srcOrd="1" destOrd="0" parTransId="{0B736370-2AF8-44F8-9BAD-74CDE35C94D4}" sibTransId="{87F3D72E-36F6-4899-9E7A-E8D400BF4EF2}"/>
    <dgm:cxn modelId="{81051304-370A-4F06-915E-D7F5D7FE926E}" type="presParOf" srcId="{CB069F7A-EF81-4C83-8A66-55EEDF2CA26F}" destId="{BA83DE98-DCB3-4792-88C5-9870420B2A4E}" srcOrd="0" destOrd="0" presId="urn:microsoft.com/office/officeart/2005/8/layout/cycle1"/>
    <dgm:cxn modelId="{13C54AF0-54B2-4B54-81C2-52D94040645D}" type="presParOf" srcId="{CB069F7A-EF81-4C83-8A66-55EEDF2CA26F}" destId="{1E567CD3-FF68-4816-AF37-AB11D153C3E9}" srcOrd="1" destOrd="0" presId="urn:microsoft.com/office/officeart/2005/8/layout/cycle1"/>
    <dgm:cxn modelId="{D4C30853-76E4-4BFD-86C5-819F6626A302}" type="presParOf" srcId="{CB069F7A-EF81-4C83-8A66-55EEDF2CA26F}" destId="{B7635406-7B7D-4A1C-8F2D-DFF49303DD01}" srcOrd="2" destOrd="0" presId="urn:microsoft.com/office/officeart/2005/8/layout/cycle1"/>
    <dgm:cxn modelId="{6B7F9868-358E-4023-A909-5411FA18D727}" type="presParOf" srcId="{CB069F7A-EF81-4C83-8A66-55EEDF2CA26F}" destId="{87C0A25B-B6FF-4F59-AABC-3CE8CB90B038}" srcOrd="3" destOrd="0" presId="urn:microsoft.com/office/officeart/2005/8/layout/cycle1"/>
    <dgm:cxn modelId="{1C56A9F9-116A-4A63-9AA8-512F7D97C2ED}" type="presParOf" srcId="{CB069F7A-EF81-4C83-8A66-55EEDF2CA26F}" destId="{6F8C545F-1B59-4250-93B4-20940142B318}" srcOrd="4" destOrd="0" presId="urn:microsoft.com/office/officeart/2005/8/layout/cycle1"/>
    <dgm:cxn modelId="{F36FACF2-C1A8-4A3F-BAC2-D9523E6E271E}" type="presParOf" srcId="{CB069F7A-EF81-4C83-8A66-55EEDF2CA26F}" destId="{9F4AA2C8-DB5A-45FD-B08C-62DEB1CCC55B}" srcOrd="5" destOrd="0" presId="urn:microsoft.com/office/officeart/2005/8/layout/cycle1"/>
    <dgm:cxn modelId="{FEC20014-E028-4A5E-A1A9-58F52600C761}" type="presParOf" srcId="{CB069F7A-EF81-4C83-8A66-55EEDF2CA26F}" destId="{46F7E892-491D-4E50-8D6E-122C06DD8C97}" srcOrd="6" destOrd="0" presId="urn:microsoft.com/office/officeart/2005/8/layout/cycle1"/>
    <dgm:cxn modelId="{C96EE854-6223-47F2-A836-A2CFB78C4648}" type="presParOf" srcId="{CB069F7A-EF81-4C83-8A66-55EEDF2CA26F}" destId="{D36579BC-2F98-42E0-A064-2D23CC4F600E}" srcOrd="7" destOrd="0" presId="urn:microsoft.com/office/officeart/2005/8/layout/cycle1"/>
    <dgm:cxn modelId="{8939689B-748E-4938-80B4-2DA36EEB63C7}" type="presParOf" srcId="{CB069F7A-EF81-4C83-8A66-55EEDF2CA26F}" destId="{FC7BE055-A2A7-4A6B-B8C0-818BABD19C7A}" srcOrd="8" destOrd="0" presId="urn:microsoft.com/office/officeart/2005/8/layout/cycle1"/>
    <dgm:cxn modelId="{B1AE2BA4-3746-42D1-A080-EF8205F2328F}" type="presParOf" srcId="{CB069F7A-EF81-4C83-8A66-55EEDF2CA26F}" destId="{5A856A06-AA9D-415E-855E-B60D8C053361}" srcOrd="9" destOrd="0" presId="urn:microsoft.com/office/officeart/2005/8/layout/cycle1"/>
    <dgm:cxn modelId="{3051C509-63BD-4034-80C3-1D253C2A900A}" type="presParOf" srcId="{CB069F7A-EF81-4C83-8A66-55EEDF2CA26F}" destId="{F34D5C58-607F-48B8-80E5-1A7A62BAB1FF}" srcOrd="10" destOrd="0" presId="urn:microsoft.com/office/officeart/2005/8/layout/cycle1"/>
    <dgm:cxn modelId="{E5778137-D68A-402C-97E7-E0C0C1B74043}" type="presParOf" srcId="{CB069F7A-EF81-4C83-8A66-55EEDF2CA26F}" destId="{4C5E3B78-330B-4FEF-B7DE-01FF94720BBC}" srcOrd="11" destOrd="0" presId="urn:microsoft.com/office/officeart/2005/8/layout/cycle1"/>
    <dgm:cxn modelId="{29108A62-F38E-481C-8617-324122C3C1E6}" type="presParOf" srcId="{CB069F7A-EF81-4C83-8A66-55EEDF2CA26F}" destId="{8D3C5B93-0E0B-4280-8BDA-B1D7EE53E62E}" srcOrd="12" destOrd="0" presId="urn:microsoft.com/office/officeart/2005/8/layout/cycle1"/>
    <dgm:cxn modelId="{FB46EF48-ED83-45E5-810B-5F4C77CF73BC}" type="presParOf" srcId="{CB069F7A-EF81-4C83-8A66-55EEDF2CA26F}" destId="{6BA65FED-A5D6-4597-8C2B-ECF0C4D9A9B2}" srcOrd="13" destOrd="0" presId="urn:microsoft.com/office/officeart/2005/8/layout/cycle1"/>
    <dgm:cxn modelId="{72FE32DE-7B35-451F-BE0D-D9128AE251BD}" type="presParOf" srcId="{CB069F7A-EF81-4C83-8A66-55EEDF2CA26F}" destId="{F80FE843-0EC7-43D8-B8DE-9F5C6062E63B}" srcOrd="14" destOrd="0" presId="urn:microsoft.com/office/officeart/2005/8/layout/cycle1"/>
  </dgm:cxnLst>
  <dgm:bg>
    <a:noFill/>
  </dgm:bg>
  <dgm:whole/>
  <dgm:extLst>
    <a:ext uri="http://schemas.microsoft.com/office/drawing/2008/diagram">
      <dsp:dataModelExt xmlns:dsp="http://schemas.microsoft.com/office/drawing/2008/diagram" relId="rId24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FAC6A7E-5BD2-4020-853C-BB717AF42AE5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>
        <a:scene3d>
          <a:camera prst="orthographicFront"/>
          <a:lightRig rig="threePt" dir="t"/>
        </a:scene3d>
      </dgm:spPr>
    </dgm:pt>
    <dgm:pt modelId="{4E56EA0A-FBB8-4E0B-8899-2E7C5E07EBC5}">
      <dgm:prSet phldrT="[Texte]" custT="1"/>
      <dgm:spPr>
        <a:gradFill flip="none" rotWithShape="1">
          <a:gsLst>
            <a:gs pos="100000">
              <a:srgbClr val="00B050"/>
            </a:gs>
            <a:gs pos="17000">
              <a:schemeClr val="bg1"/>
            </a:gs>
            <a:gs pos="0">
              <a:srgbClr val="92D050"/>
            </a:gs>
          </a:gsLst>
          <a:path path="circle">
            <a:fillToRect l="100000" t="100000"/>
          </a:path>
          <a:tileRect r="-100000" b="-100000"/>
        </a:gradFill>
        <a:ln>
          <a:noFill/>
        </a:ln>
        <a:sp3d prstMaterial="matte">
          <a:bevelT w="933450" h="469900"/>
        </a:sp3d>
      </dgm:spPr>
      <dgm:t>
        <a:bodyPr anchor="b"/>
        <a:lstStyle/>
        <a:p>
          <a:pPr algn="l"/>
          <a:endParaRPr lang="fr-FR" sz="2000" b="1" dirty="0">
            <a:solidFill>
              <a:srgbClr val="00B050"/>
            </a:solidFill>
            <a:effectLst/>
          </a:endParaRPr>
        </a:p>
      </dgm:t>
    </dgm:pt>
    <dgm:pt modelId="{530C6FF4-4DF5-441A-9BC7-9C1582BB8509}" type="parTrans" cxnId="{6584AE4B-1F70-4A33-9F47-0BE1884C42DE}">
      <dgm:prSet/>
      <dgm:spPr/>
      <dgm:t>
        <a:bodyPr/>
        <a:lstStyle/>
        <a:p>
          <a:endParaRPr lang="fr-FR"/>
        </a:p>
      </dgm:t>
    </dgm:pt>
    <dgm:pt modelId="{84118EDE-4A58-4D86-AB93-334641BC9355}" type="sibTrans" cxnId="{6584AE4B-1F70-4A33-9F47-0BE1884C42DE}">
      <dgm:prSet/>
      <dgm:spPr/>
      <dgm:t>
        <a:bodyPr/>
        <a:lstStyle/>
        <a:p>
          <a:endParaRPr lang="fr-FR"/>
        </a:p>
      </dgm:t>
    </dgm:pt>
    <dgm:pt modelId="{88A512C2-FAC6-426C-9EAE-224038BA8B1E}">
      <dgm:prSet phldrT="[Texte]" custT="1"/>
      <dgm:spPr>
        <a:gradFill flip="none" rotWithShape="1">
          <a:gsLst>
            <a:gs pos="84000">
              <a:srgbClr val="FFEFD1"/>
            </a:gs>
            <a:gs pos="65000">
              <a:schemeClr val="accent6">
                <a:lumMod val="60000"/>
                <a:lumOff val="40000"/>
                <a:alpha val="73000"/>
              </a:schemeClr>
            </a:gs>
          </a:gsLst>
          <a:path path="circle">
            <a:fillToRect l="100000" t="100000"/>
          </a:path>
          <a:tileRect r="-100000" b="-100000"/>
        </a:gradFill>
        <a:ln>
          <a:noFill/>
        </a:ln>
        <a:effectLst/>
        <a:sp3d prstMaterial="matte">
          <a:bevelT w="908050" h="476250"/>
          <a:bevelB w="0" h="0"/>
        </a:sp3d>
      </dgm:spPr>
      <dgm:t>
        <a:bodyPr anchor="t"/>
        <a:lstStyle/>
        <a:p>
          <a:pPr marL="0" indent="0" algn="l"/>
          <a:endParaRPr lang="fr-FR" sz="4400" b="1" dirty="0">
            <a:solidFill>
              <a:schemeClr val="accent6">
                <a:lumMod val="75000"/>
              </a:schemeClr>
            </a:solidFill>
          </a:endParaRPr>
        </a:p>
      </dgm:t>
    </dgm:pt>
    <dgm:pt modelId="{B986831C-E421-45DD-AC5B-646138912EDE}" type="parTrans" cxnId="{EB02DCF9-B8D8-4496-9F61-F38BBD4511F1}">
      <dgm:prSet/>
      <dgm:spPr/>
      <dgm:t>
        <a:bodyPr/>
        <a:lstStyle/>
        <a:p>
          <a:endParaRPr lang="fr-FR"/>
        </a:p>
      </dgm:t>
    </dgm:pt>
    <dgm:pt modelId="{65F33833-36CF-4069-875D-AE763AFD2E76}" type="sibTrans" cxnId="{EB02DCF9-B8D8-4496-9F61-F38BBD4511F1}">
      <dgm:prSet/>
      <dgm:spPr/>
      <dgm:t>
        <a:bodyPr/>
        <a:lstStyle/>
        <a:p>
          <a:endParaRPr lang="fr-FR"/>
        </a:p>
      </dgm:t>
    </dgm:pt>
    <dgm:pt modelId="{93F9463A-F508-4A44-82D8-AD189E8AFB2A}">
      <dgm:prSet phldrT="[Texte]" custT="1"/>
      <dgm:spPr>
        <a:gradFill rotWithShape="0">
          <a:gsLst>
            <a:gs pos="0">
              <a:schemeClr val="accent1"/>
            </a:gs>
            <a:gs pos="100000">
              <a:schemeClr val="accent1">
                <a:lumMod val="20000"/>
                <a:lumOff val="80000"/>
              </a:schemeClr>
            </a:gs>
            <a:gs pos="100000">
              <a:schemeClr val="accent1">
                <a:lumMod val="40000"/>
                <a:lumOff val="60000"/>
              </a:schemeClr>
            </a:gs>
          </a:gsLst>
          <a:lin ang="0" scaled="1"/>
        </a:gradFill>
        <a:ln>
          <a:noFill/>
        </a:ln>
        <a:sp3d extrusionH="12700" prstMaterial="matte">
          <a:bevelT w="901700" h="469900"/>
          <a:bevelB/>
        </a:sp3d>
      </dgm:spPr>
      <dgm:t>
        <a:bodyPr vert="horz" anchor="ctr" anchorCtr="0"/>
        <a:lstStyle/>
        <a:p>
          <a:pPr algn="r"/>
          <a:endParaRPr lang="fr-FR" sz="2400" b="1" dirty="0">
            <a:solidFill>
              <a:srgbClr val="0070C0"/>
            </a:solidFill>
            <a:effectLst/>
          </a:endParaRPr>
        </a:p>
      </dgm:t>
    </dgm:pt>
    <dgm:pt modelId="{955A7DF2-E45D-4941-B008-EA332CD3E5F3}" type="sibTrans" cxnId="{2AEEA6E1-ECFD-4D25-8C43-6FD51B379DBD}">
      <dgm:prSet/>
      <dgm:spPr/>
      <dgm:t>
        <a:bodyPr/>
        <a:lstStyle/>
        <a:p>
          <a:endParaRPr lang="fr-FR"/>
        </a:p>
      </dgm:t>
    </dgm:pt>
    <dgm:pt modelId="{BBF33187-22F1-4E1A-9D8F-AC375E0B34B1}" type="parTrans" cxnId="{2AEEA6E1-ECFD-4D25-8C43-6FD51B379DBD}">
      <dgm:prSet/>
      <dgm:spPr/>
      <dgm:t>
        <a:bodyPr/>
        <a:lstStyle/>
        <a:p>
          <a:endParaRPr lang="fr-FR"/>
        </a:p>
      </dgm:t>
    </dgm:pt>
    <dgm:pt modelId="{3C6E5E6F-86B7-4213-8C11-582C9A048186}" type="pres">
      <dgm:prSet presAssocID="{BFAC6A7E-5BD2-4020-853C-BB717AF42AE5}" presName="compositeShape" presStyleCnt="0">
        <dgm:presLayoutVars>
          <dgm:chMax val="7"/>
          <dgm:dir/>
          <dgm:resizeHandles val="exact"/>
        </dgm:presLayoutVars>
      </dgm:prSet>
      <dgm:spPr/>
    </dgm:pt>
    <dgm:pt modelId="{67AE3F66-6425-47D7-8B11-09942EFA25DA}" type="pres">
      <dgm:prSet presAssocID="{4E56EA0A-FBB8-4E0B-8899-2E7C5E07EBC5}" presName="circ1" presStyleLbl="vennNode1" presStyleIdx="0" presStyleCnt="3" custLinFactNeighborX="-49384" custLinFactNeighborY="55467"/>
      <dgm:spPr/>
      <dgm:t>
        <a:bodyPr/>
        <a:lstStyle/>
        <a:p>
          <a:endParaRPr lang="fr-FR"/>
        </a:p>
      </dgm:t>
    </dgm:pt>
    <dgm:pt modelId="{FD3E6FAD-E7ED-4733-9EDF-47041F36B4B6}" type="pres">
      <dgm:prSet presAssocID="{4E56EA0A-FBB8-4E0B-8899-2E7C5E07EBC5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F2FC43C-6F99-4EA8-8134-9C5B08AB2693}" type="pres">
      <dgm:prSet presAssocID="{88A512C2-FAC6-426C-9EAE-224038BA8B1E}" presName="circ2" presStyleLbl="vennNode1" presStyleIdx="1" presStyleCnt="3" custLinFactNeighborX="-79699" custLinFactNeighborY="-53013"/>
      <dgm:spPr/>
      <dgm:t>
        <a:bodyPr/>
        <a:lstStyle/>
        <a:p>
          <a:endParaRPr lang="fr-FR"/>
        </a:p>
      </dgm:t>
    </dgm:pt>
    <dgm:pt modelId="{4DD23642-7DBF-47C0-A703-024405FE07C4}" type="pres">
      <dgm:prSet presAssocID="{88A512C2-FAC6-426C-9EAE-224038BA8B1E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7A1CEB5-AE86-4921-B36F-27C6C90E4DC4}" type="pres">
      <dgm:prSet presAssocID="{93F9463A-F508-4A44-82D8-AD189E8AFB2A}" presName="circ3" presStyleLbl="vennNode1" presStyleIdx="2" presStyleCnt="3" custLinFactNeighborX="22879" custLinFactNeighborY="-7033"/>
      <dgm:spPr/>
      <dgm:t>
        <a:bodyPr/>
        <a:lstStyle/>
        <a:p>
          <a:endParaRPr lang="fr-FR"/>
        </a:p>
      </dgm:t>
    </dgm:pt>
    <dgm:pt modelId="{35ABBD9E-BE16-48C5-96D5-09E8D2F0C6A6}" type="pres">
      <dgm:prSet presAssocID="{93F9463A-F508-4A44-82D8-AD189E8AFB2A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EB02DCF9-B8D8-4496-9F61-F38BBD4511F1}" srcId="{BFAC6A7E-5BD2-4020-853C-BB717AF42AE5}" destId="{88A512C2-FAC6-426C-9EAE-224038BA8B1E}" srcOrd="1" destOrd="0" parTransId="{B986831C-E421-45DD-AC5B-646138912EDE}" sibTransId="{65F33833-36CF-4069-875D-AE763AFD2E76}"/>
    <dgm:cxn modelId="{6584AE4B-1F70-4A33-9F47-0BE1884C42DE}" srcId="{BFAC6A7E-5BD2-4020-853C-BB717AF42AE5}" destId="{4E56EA0A-FBB8-4E0B-8899-2E7C5E07EBC5}" srcOrd="0" destOrd="0" parTransId="{530C6FF4-4DF5-441A-9BC7-9C1582BB8509}" sibTransId="{84118EDE-4A58-4D86-AB93-334641BC9355}"/>
    <dgm:cxn modelId="{18374198-C585-4843-9F70-CA51A24AEBDB}" type="presOf" srcId="{88A512C2-FAC6-426C-9EAE-224038BA8B1E}" destId="{DF2FC43C-6F99-4EA8-8134-9C5B08AB2693}" srcOrd="0" destOrd="0" presId="urn:microsoft.com/office/officeart/2005/8/layout/venn1"/>
    <dgm:cxn modelId="{68F728F1-F4A8-4435-8FA0-251E6358B7FB}" type="presOf" srcId="{88A512C2-FAC6-426C-9EAE-224038BA8B1E}" destId="{4DD23642-7DBF-47C0-A703-024405FE07C4}" srcOrd="1" destOrd="0" presId="urn:microsoft.com/office/officeart/2005/8/layout/venn1"/>
    <dgm:cxn modelId="{1184A805-1EF2-48CA-AB0F-F77AC8A2A6A7}" type="presOf" srcId="{BFAC6A7E-5BD2-4020-853C-BB717AF42AE5}" destId="{3C6E5E6F-86B7-4213-8C11-582C9A048186}" srcOrd="0" destOrd="0" presId="urn:microsoft.com/office/officeart/2005/8/layout/venn1"/>
    <dgm:cxn modelId="{3ECDB138-5926-476D-AD16-DD3CB834C691}" type="presOf" srcId="{93F9463A-F508-4A44-82D8-AD189E8AFB2A}" destId="{47A1CEB5-AE86-4921-B36F-27C6C90E4DC4}" srcOrd="0" destOrd="0" presId="urn:microsoft.com/office/officeart/2005/8/layout/venn1"/>
    <dgm:cxn modelId="{4A67D928-1B0B-4F43-9716-CC040F1A2EED}" type="presOf" srcId="{4E56EA0A-FBB8-4E0B-8899-2E7C5E07EBC5}" destId="{FD3E6FAD-E7ED-4733-9EDF-47041F36B4B6}" srcOrd="1" destOrd="0" presId="urn:microsoft.com/office/officeart/2005/8/layout/venn1"/>
    <dgm:cxn modelId="{6FED8063-6529-48EC-8F16-17229769434B}" type="presOf" srcId="{93F9463A-F508-4A44-82D8-AD189E8AFB2A}" destId="{35ABBD9E-BE16-48C5-96D5-09E8D2F0C6A6}" srcOrd="1" destOrd="0" presId="urn:microsoft.com/office/officeart/2005/8/layout/venn1"/>
    <dgm:cxn modelId="{2AEEA6E1-ECFD-4D25-8C43-6FD51B379DBD}" srcId="{BFAC6A7E-5BD2-4020-853C-BB717AF42AE5}" destId="{93F9463A-F508-4A44-82D8-AD189E8AFB2A}" srcOrd="2" destOrd="0" parTransId="{BBF33187-22F1-4E1A-9D8F-AC375E0B34B1}" sibTransId="{955A7DF2-E45D-4941-B008-EA332CD3E5F3}"/>
    <dgm:cxn modelId="{2EB87420-7834-417C-8520-72F57B8A78DC}" type="presOf" srcId="{4E56EA0A-FBB8-4E0B-8899-2E7C5E07EBC5}" destId="{67AE3F66-6425-47D7-8B11-09942EFA25DA}" srcOrd="0" destOrd="0" presId="urn:microsoft.com/office/officeart/2005/8/layout/venn1"/>
    <dgm:cxn modelId="{C22BCE61-44C9-4667-80FA-D2C7AEBA3BA4}" type="presParOf" srcId="{3C6E5E6F-86B7-4213-8C11-582C9A048186}" destId="{67AE3F66-6425-47D7-8B11-09942EFA25DA}" srcOrd="0" destOrd="0" presId="urn:microsoft.com/office/officeart/2005/8/layout/venn1"/>
    <dgm:cxn modelId="{8527D1CF-0D06-4D9E-8038-EB4466C9F788}" type="presParOf" srcId="{3C6E5E6F-86B7-4213-8C11-582C9A048186}" destId="{FD3E6FAD-E7ED-4733-9EDF-47041F36B4B6}" srcOrd="1" destOrd="0" presId="urn:microsoft.com/office/officeart/2005/8/layout/venn1"/>
    <dgm:cxn modelId="{8178F2FD-7637-4B2A-808F-A4C1125873A6}" type="presParOf" srcId="{3C6E5E6F-86B7-4213-8C11-582C9A048186}" destId="{DF2FC43C-6F99-4EA8-8134-9C5B08AB2693}" srcOrd="2" destOrd="0" presId="urn:microsoft.com/office/officeart/2005/8/layout/venn1"/>
    <dgm:cxn modelId="{23CDC396-5556-4F4D-8FA1-77FAE615C130}" type="presParOf" srcId="{3C6E5E6F-86B7-4213-8C11-582C9A048186}" destId="{4DD23642-7DBF-47C0-A703-024405FE07C4}" srcOrd="3" destOrd="0" presId="urn:microsoft.com/office/officeart/2005/8/layout/venn1"/>
    <dgm:cxn modelId="{0A1322A8-3D5D-414E-8E63-08E313866DA9}" type="presParOf" srcId="{3C6E5E6F-86B7-4213-8C11-582C9A048186}" destId="{47A1CEB5-AE86-4921-B36F-27C6C90E4DC4}" srcOrd="4" destOrd="0" presId="urn:microsoft.com/office/officeart/2005/8/layout/venn1"/>
    <dgm:cxn modelId="{E327C89C-BC0B-427E-B5C5-ECBD5F4D08FE}" type="presParOf" srcId="{3C6E5E6F-86B7-4213-8C11-582C9A048186}" destId="{35ABBD9E-BE16-48C5-96D5-09E8D2F0C6A6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3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E9DB2C-6E75-DE48-8CB2-342C85AF6004}">
      <dsp:nvSpPr>
        <dsp:cNvPr id="0" name=""/>
        <dsp:cNvSpPr/>
      </dsp:nvSpPr>
      <dsp:spPr>
        <a:xfrm>
          <a:off x="1091919" y="235725"/>
          <a:ext cx="1790686" cy="1790686"/>
        </a:xfrm>
        <a:prstGeom prst="pieWedg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700" b="1" kern="1200" dirty="0" smtClean="0">
              <a:solidFill>
                <a:schemeClr val="tx1"/>
              </a:solidFill>
            </a:rPr>
            <a:t>Faire</a:t>
          </a:r>
          <a:endParaRPr lang="fr-FR" sz="2700" b="1" kern="1200" dirty="0">
            <a:solidFill>
              <a:schemeClr val="tx1"/>
            </a:solidFill>
          </a:endParaRPr>
        </a:p>
      </dsp:txBody>
      <dsp:txXfrm>
        <a:off x="1616399" y="760205"/>
        <a:ext cx="1266206" cy="1266206"/>
      </dsp:txXfrm>
    </dsp:sp>
    <dsp:sp modelId="{FCAA9262-8A3F-7B4D-8BD0-C21FC716C6D9}">
      <dsp:nvSpPr>
        <dsp:cNvPr id="0" name=""/>
        <dsp:cNvSpPr/>
      </dsp:nvSpPr>
      <dsp:spPr>
        <a:xfrm rot="5400000">
          <a:off x="2950793" y="250247"/>
          <a:ext cx="1790686" cy="1790686"/>
        </a:xfrm>
        <a:prstGeom prst="pieWedge">
          <a:avLst/>
        </a:prstGeom>
        <a:solidFill>
          <a:schemeClr val="accent4">
            <a:hueOff val="-1488257"/>
            <a:satOff val="8966"/>
            <a:lumOff val="719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400" kern="1200" dirty="0">
            <a:solidFill>
              <a:schemeClr val="tx1"/>
            </a:solidFill>
          </a:endParaRPr>
        </a:p>
      </dsp:txBody>
      <dsp:txXfrm rot="-5400000">
        <a:off x="2950793" y="774727"/>
        <a:ext cx="1266206" cy="1266206"/>
      </dsp:txXfrm>
    </dsp:sp>
    <dsp:sp modelId="{18A6E4C1-4CD2-C34C-89B5-6A12538A396F}">
      <dsp:nvSpPr>
        <dsp:cNvPr id="0" name=""/>
        <dsp:cNvSpPr/>
      </dsp:nvSpPr>
      <dsp:spPr>
        <a:xfrm rot="10800000">
          <a:off x="2947552" y="2037324"/>
          <a:ext cx="1799997" cy="1817063"/>
        </a:xfrm>
        <a:prstGeom prst="pieWedge">
          <a:avLst/>
        </a:prstGeom>
        <a:solidFill>
          <a:schemeClr val="accent4">
            <a:hueOff val="-2976514"/>
            <a:satOff val="17933"/>
            <a:lumOff val="1437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478800" rIns="0" bIns="151200" numCol="1" spcCol="1270" anchor="t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700" b="1" kern="1200" dirty="0" smtClean="0">
              <a:solidFill>
                <a:schemeClr val="tx1"/>
              </a:solidFill>
            </a:rPr>
            <a:t>Savoir</a:t>
          </a:r>
          <a:endParaRPr lang="fr-FR" sz="2700" b="1" kern="1200" dirty="0">
            <a:solidFill>
              <a:schemeClr val="tx1"/>
            </a:solidFill>
          </a:endParaRPr>
        </a:p>
      </dsp:txBody>
      <dsp:txXfrm rot="10800000">
        <a:off x="2947552" y="2037324"/>
        <a:ext cx="1272790" cy="1284858"/>
      </dsp:txXfrm>
    </dsp:sp>
    <dsp:sp modelId="{D6818812-E14A-D74E-9010-EBF79337FDCC}">
      <dsp:nvSpPr>
        <dsp:cNvPr id="0" name=""/>
        <dsp:cNvSpPr/>
      </dsp:nvSpPr>
      <dsp:spPr>
        <a:xfrm rot="16200000">
          <a:off x="1107408" y="2062654"/>
          <a:ext cx="1790686" cy="1790686"/>
        </a:xfrm>
        <a:prstGeom prst="pieWedge">
          <a:avLst/>
        </a:prstGeom>
        <a:solidFill>
          <a:schemeClr val="accent4">
            <a:hueOff val="-4464771"/>
            <a:satOff val="26899"/>
            <a:lumOff val="2156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700" b="1" kern="1200" dirty="0" smtClean="0">
              <a:solidFill>
                <a:schemeClr val="tx1"/>
              </a:solidFill>
            </a:rPr>
            <a:t>Savoir Faire</a:t>
          </a:r>
          <a:endParaRPr lang="fr-FR" sz="2700" b="1" kern="1200" dirty="0">
            <a:solidFill>
              <a:schemeClr val="tx1"/>
            </a:solidFill>
          </a:endParaRPr>
        </a:p>
      </dsp:txBody>
      <dsp:txXfrm rot="5400000">
        <a:off x="1631888" y="2062654"/>
        <a:ext cx="1266206" cy="1266206"/>
      </dsp:txXfrm>
    </dsp:sp>
    <dsp:sp modelId="{50B38AF8-FC6E-DC44-8986-434F2C8EA595}">
      <dsp:nvSpPr>
        <dsp:cNvPr id="0" name=""/>
        <dsp:cNvSpPr/>
      </dsp:nvSpPr>
      <dsp:spPr>
        <a:xfrm>
          <a:off x="2614829" y="1695568"/>
          <a:ext cx="618262" cy="537619"/>
        </a:xfrm>
        <a:prstGeom prst="circularArrow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F9D76D-EC2B-CB42-AC61-62EA7A04DBF6}">
      <dsp:nvSpPr>
        <dsp:cNvPr id="0" name=""/>
        <dsp:cNvSpPr/>
      </dsp:nvSpPr>
      <dsp:spPr>
        <a:xfrm rot="10800000">
          <a:off x="2614829" y="1902345"/>
          <a:ext cx="618262" cy="537619"/>
        </a:xfrm>
        <a:prstGeom prst="circularArrow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8775F1-D9E6-0449-B577-ACE94B8A790B}">
      <dsp:nvSpPr>
        <dsp:cNvPr id="0" name=""/>
        <dsp:cNvSpPr/>
      </dsp:nvSpPr>
      <dsp:spPr>
        <a:xfrm>
          <a:off x="6503" y="120094"/>
          <a:ext cx="3585796" cy="1267898"/>
        </a:xfrm>
        <a:prstGeom prst="chevron">
          <a:avLst/>
        </a:prstGeom>
        <a:solidFill>
          <a:srgbClr val="0000CC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750" tIns="15875" rIns="0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500" kern="1200" dirty="0" smtClean="0"/>
            <a:t>Chimie Biochimie Sciences du Vivant</a:t>
          </a:r>
          <a:endParaRPr lang="fr-FR" sz="2500" kern="1200" dirty="0"/>
        </a:p>
      </dsp:txBody>
      <dsp:txXfrm>
        <a:off x="640452" y="120094"/>
        <a:ext cx="2317898" cy="1267898"/>
      </dsp:txXfrm>
    </dsp:sp>
    <dsp:sp modelId="{A30FCBE7-B68A-D044-961A-BD1D3332106B}">
      <dsp:nvSpPr>
        <dsp:cNvPr id="0" name=""/>
        <dsp:cNvSpPr/>
      </dsp:nvSpPr>
      <dsp:spPr>
        <a:xfrm>
          <a:off x="3032745" y="154950"/>
          <a:ext cx="5190363" cy="1198186"/>
        </a:xfrm>
        <a:prstGeom prst="chevron">
          <a:avLst/>
        </a:prstGeom>
        <a:solidFill>
          <a:schemeClr val="accent5">
            <a:lumMod val="20000"/>
            <a:lumOff val="80000"/>
          </a:schemeClr>
        </a:solidFill>
        <a:ln w="952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5560" tIns="17780" rIns="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800" b="1" kern="1200" dirty="0" smtClean="0"/>
            <a:t>Approche</a:t>
          </a:r>
          <a:r>
            <a:rPr lang="fr-FR" sz="2800" kern="1200" dirty="0" smtClean="0"/>
            <a:t> </a:t>
          </a:r>
          <a:r>
            <a:rPr lang="fr-FR" sz="2800" b="1" kern="1200" dirty="0" smtClean="0"/>
            <a:t>concrète</a:t>
          </a:r>
          <a:r>
            <a:rPr lang="fr-FR" sz="2800" kern="1200" dirty="0" smtClean="0"/>
            <a:t> </a:t>
          </a:r>
          <a:r>
            <a:rPr lang="fr-FR" sz="2800" b="1" kern="1200" dirty="0" smtClean="0"/>
            <a:t>du vivant </a:t>
          </a:r>
          <a:r>
            <a:rPr lang="fr-FR" sz="2800" kern="1200" dirty="0" smtClean="0"/>
            <a:t>: molécule, cellule, organisme</a:t>
          </a:r>
          <a:endParaRPr lang="fr-FR" sz="2800" kern="1200" dirty="0"/>
        </a:p>
      </dsp:txBody>
      <dsp:txXfrm>
        <a:off x="3631838" y="154950"/>
        <a:ext cx="3992177" cy="1198186"/>
      </dsp:txXfrm>
    </dsp:sp>
    <dsp:sp modelId="{8EA49977-4EAE-4140-A7CE-AF1CF15BEEE8}">
      <dsp:nvSpPr>
        <dsp:cNvPr id="0" name=""/>
        <dsp:cNvSpPr/>
      </dsp:nvSpPr>
      <dsp:spPr>
        <a:xfrm>
          <a:off x="6503" y="1629032"/>
          <a:ext cx="3585796" cy="1267898"/>
        </a:xfrm>
        <a:prstGeom prst="chevron">
          <a:avLst/>
        </a:prstGeom>
        <a:solidFill>
          <a:srgbClr val="660099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750" tIns="15875" rIns="0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500" kern="1200" dirty="0" smtClean="0"/>
            <a:t>Mesures et instrumentation</a:t>
          </a:r>
          <a:endParaRPr lang="fr-FR" sz="2500" kern="1200" dirty="0"/>
        </a:p>
      </dsp:txBody>
      <dsp:txXfrm>
        <a:off x="640452" y="1629032"/>
        <a:ext cx="2317898" cy="1267898"/>
      </dsp:txXfrm>
    </dsp:sp>
    <dsp:sp modelId="{023CECD5-2ADD-A546-969B-FA3FCF4680AC}">
      <dsp:nvSpPr>
        <dsp:cNvPr id="0" name=""/>
        <dsp:cNvSpPr/>
      </dsp:nvSpPr>
      <dsp:spPr>
        <a:xfrm>
          <a:off x="3032745" y="1663888"/>
          <a:ext cx="5180539" cy="1198186"/>
        </a:xfrm>
        <a:prstGeom prst="chevron">
          <a:avLst/>
        </a:prstGeom>
        <a:solidFill>
          <a:schemeClr val="accent4">
            <a:lumMod val="20000"/>
            <a:lumOff val="80000"/>
          </a:schemeClr>
        </a:solidFill>
        <a:ln w="9525" cap="flat" cmpd="sng" algn="ctr">
          <a:solidFill>
            <a:schemeClr val="accent4">
              <a:tint val="40000"/>
              <a:alpha val="90000"/>
              <a:hueOff val="-1972853"/>
              <a:satOff val="11079"/>
              <a:lumOff val="704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5560" tIns="17780" rIns="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800" b="1" kern="1200" dirty="0" smtClean="0"/>
            <a:t>Esprit critique </a:t>
          </a:r>
          <a:r>
            <a:rPr lang="fr-FR" sz="2800" kern="1200" dirty="0" smtClean="0"/>
            <a:t> : juger de la </a:t>
          </a:r>
          <a:r>
            <a:rPr lang="fr-FR" sz="2800" b="1" kern="1200" dirty="0" smtClean="0"/>
            <a:t>validité des mesures</a:t>
          </a:r>
          <a:endParaRPr lang="fr-FR" sz="2800" kern="1200" dirty="0"/>
        </a:p>
      </dsp:txBody>
      <dsp:txXfrm>
        <a:off x="3631838" y="1663888"/>
        <a:ext cx="3982353" cy="1198186"/>
      </dsp:txXfrm>
    </dsp:sp>
    <dsp:sp modelId="{0A815BD0-AB05-E24C-A130-28A9E7E47609}">
      <dsp:nvSpPr>
        <dsp:cNvPr id="0" name=""/>
        <dsp:cNvSpPr/>
      </dsp:nvSpPr>
      <dsp:spPr>
        <a:xfrm>
          <a:off x="6503" y="3137969"/>
          <a:ext cx="3585796" cy="1267898"/>
        </a:xfrm>
        <a:prstGeom prst="chevron">
          <a:avLst/>
        </a:prstGeom>
        <a:solidFill>
          <a:srgbClr val="CC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750" tIns="15875" rIns="0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500" kern="1200" dirty="0" smtClean="0"/>
            <a:t>Enseignement technologique en langue vivante</a:t>
          </a:r>
          <a:endParaRPr lang="fr-FR" sz="2500" kern="1200" dirty="0"/>
        </a:p>
      </dsp:txBody>
      <dsp:txXfrm>
        <a:off x="640452" y="3137969"/>
        <a:ext cx="2317898" cy="1267898"/>
      </dsp:txXfrm>
    </dsp:sp>
    <dsp:sp modelId="{730FF27B-4A1E-834A-97DE-67311E97B17C}">
      <dsp:nvSpPr>
        <dsp:cNvPr id="0" name=""/>
        <dsp:cNvSpPr/>
      </dsp:nvSpPr>
      <dsp:spPr>
        <a:xfrm>
          <a:off x="3032745" y="3172825"/>
          <a:ext cx="5214621" cy="1198186"/>
        </a:xfrm>
        <a:prstGeom prst="chevron">
          <a:avLst/>
        </a:prstGeom>
        <a:solidFill>
          <a:srgbClr val="FFCCCC"/>
        </a:solidFill>
        <a:ln w="9525" cap="flat" cmpd="sng" algn="ctr">
          <a:solidFill>
            <a:schemeClr val="accent4">
              <a:tint val="40000"/>
              <a:alpha val="90000"/>
              <a:hueOff val="-3945706"/>
              <a:satOff val="22157"/>
              <a:lumOff val="140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17145" rIns="0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700" b="1" kern="1200" dirty="0" smtClean="0"/>
            <a:t>Pratiquer  la langue </a:t>
          </a:r>
          <a:r>
            <a:rPr lang="fr-FR" sz="2700" kern="1200" dirty="0" smtClean="0"/>
            <a:t>dans la discipline choisie</a:t>
          </a:r>
          <a:endParaRPr lang="fr-FR" sz="2700" kern="1200" dirty="0"/>
        </a:p>
      </dsp:txBody>
      <dsp:txXfrm>
        <a:off x="3631838" y="3172825"/>
        <a:ext cx="4016435" cy="119818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315583-8D10-A643-82B5-C7E9889AEC71}">
      <dsp:nvSpPr>
        <dsp:cNvPr id="0" name=""/>
        <dsp:cNvSpPr/>
      </dsp:nvSpPr>
      <dsp:spPr>
        <a:xfrm>
          <a:off x="2342850" y="1703937"/>
          <a:ext cx="2328607" cy="209784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fr-FR" sz="1800" b="1" kern="1200" dirty="0" smtClean="0"/>
            <a:t>Biotechnologies </a:t>
          </a:r>
        </a:p>
      </dsp:txBody>
      <dsp:txXfrm>
        <a:off x="2683867" y="2011159"/>
        <a:ext cx="1646573" cy="1483398"/>
      </dsp:txXfrm>
    </dsp:sp>
    <dsp:sp modelId="{EDB1645C-6AAE-3142-8FE6-8258D93508D5}">
      <dsp:nvSpPr>
        <dsp:cNvPr id="0" name=""/>
        <dsp:cNvSpPr/>
      </dsp:nvSpPr>
      <dsp:spPr>
        <a:xfrm rot="16200000">
          <a:off x="3423848" y="1601185"/>
          <a:ext cx="166611" cy="38892"/>
        </a:xfrm>
        <a:custGeom>
          <a:avLst/>
          <a:gdLst/>
          <a:ahLst/>
          <a:cxnLst/>
          <a:rect l="0" t="0" r="0" b="0"/>
          <a:pathLst>
            <a:path>
              <a:moveTo>
                <a:pt x="0" y="19446"/>
              </a:moveTo>
              <a:lnTo>
                <a:pt x="166611" y="19446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100" kern="1200"/>
        </a:p>
      </dsp:txBody>
      <dsp:txXfrm>
        <a:off x="3502988" y="1616466"/>
        <a:ext cx="8330" cy="8330"/>
      </dsp:txXfrm>
    </dsp:sp>
    <dsp:sp modelId="{646019A0-0898-CA4F-B3CC-87913172448E}">
      <dsp:nvSpPr>
        <dsp:cNvPr id="0" name=""/>
        <dsp:cNvSpPr/>
      </dsp:nvSpPr>
      <dsp:spPr>
        <a:xfrm>
          <a:off x="2749355" y="21730"/>
          <a:ext cx="1515596" cy="1515596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smtClean="0"/>
            <a:t>Mesures et instrumentation</a:t>
          </a:r>
          <a:endParaRPr lang="fr-FR" sz="1800" kern="1200" dirty="0"/>
        </a:p>
      </dsp:txBody>
      <dsp:txXfrm>
        <a:off x="2971309" y="243684"/>
        <a:ext cx="1071688" cy="1071688"/>
      </dsp:txXfrm>
    </dsp:sp>
    <dsp:sp modelId="{4091B88F-CD17-4D47-A356-F1BF5948D117}">
      <dsp:nvSpPr>
        <dsp:cNvPr id="0" name=""/>
        <dsp:cNvSpPr/>
      </dsp:nvSpPr>
      <dsp:spPr>
        <a:xfrm rot="20734358">
          <a:off x="4618290" y="2378914"/>
          <a:ext cx="533620" cy="38892"/>
        </a:xfrm>
        <a:custGeom>
          <a:avLst/>
          <a:gdLst/>
          <a:ahLst/>
          <a:cxnLst/>
          <a:rect l="0" t="0" r="0" b="0"/>
          <a:pathLst>
            <a:path>
              <a:moveTo>
                <a:pt x="0" y="19446"/>
              </a:moveTo>
              <a:lnTo>
                <a:pt x="533620" y="19446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100" kern="1200"/>
        </a:p>
      </dsp:txBody>
      <dsp:txXfrm>
        <a:off x="4871759" y="2385020"/>
        <a:ext cx="26681" cy="26681"/>
      </dsp:txXfrm>
    </dsp:sp>
    <dsp:sp modelId="{714919D4-919F-6D40-A167-7B40B4C5B5F1}">
      <dsp:nvSpPr>
        <dsp:cNvPr id="0" name=""/>
        <dsp:cNvSpPr/>
      </dsp:nvSpPr>
      <dsp:spPr>
        <a:xfrm>
          <a:off x="5119598" y="1385279"/>
          <a:ext cx="1515596" cy="1515596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fr-FR" sz="1800" kern="1200" dirty="0" err="1" smtClean="0"/>
            <a:t>Mathéma</a:t>
          </a:r>
          <a:endParaRPr lang="fr-FR" sz="1800" kern="1200" dirty="0" smtClean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smtClean="0"/>
            <a:t>tiques</a:t>
          </a:r>
          <a:endParaRPr lang="fr-FR" sz="1800" kern="1200" dirty="0"/>
        </a:p>
      </dsp:txBody>
      <dsp:txXfrm>
        <a:off x="5341552" y="1607233"/>
        <a:ext cx="1071688" cy="1071688"/>
      </dsp:txXfrm>
    </dsp:sp>
    <dsp:sp modelId="{7170042F-A6FD-4B42-B14C-1305A0883373}">
      <dsp:nvSpPr>
        <dsp:cNvPr id="0" name=""/>
        <dsp:cNvSpPr/>
      </dsp:nvSpPr>
      <dsp:spPr>
        <a:xfrm rot="2888050">
          <a:off x="4185465" y="3668395"/>
          <a:ext cx="319191" cy="38892"/>
        </a:xfrm>
        <a:custGeom>
          <a:avLst/>
          <a:gdLst/>
          <a:ahLst/>
          <a:cxnLst/>
          <a:rect l="0" t="0" r="0" b="0"/>
          <a:pathLst>
            <a:path>
              <a:moveTo>
                <a:pt x="0" y="19446"/>
              </a:moveTo>
              <a:lnTo>
                <a:pt x="319191" y="19446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100" kern="1200"/>
        </a:p>
      </dsp:txBody>
      <dsp:txXfrm>
        <a:off x="4337080" y="3679862"/>
        <a:ext cx="15959" cy="15959"/>
      </dsp:txXfrm>
    </dsp:sp>
    <dsp:sp modelId="{4FA88884-AFA6-2B4A-830C-51A8C93C6545}">
      <dsp:nvSpPr>
        <dsp:cNvPr id="0" name=""/>
        <dsp:cNvSpPr/>
      </dsp:nvSpPr>
      <dsp:spPr>
        <a:xfrm>
          <a:off x="4199520" y="3613236"/>
          <a:ext cx="1515596" cy="1515596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smtClean="0"/>
            <a:t>Physique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smtClean="0"/>
            <a:t>Chimie</a:t>
          </a:r>
          <a:endParaRPr lang="fr-FR" sz="1800" kern="1200" dirty="0"/>
        </a:p>
      </dsp:txBody>
      <dsp:txXfrm>
        <a:off x="4421474" y="3835190"/>
        <a:ext cx="1071688" cy="1071688"/>
      </dsp:txXfrm>
    </dsp:sp>
    <dsp:sp modelId="{F02CC1FB-1FA4-314D-9D7C-F4A9722B8005}">
      <dsp:nvSpPr>
        <dsp:cNvPr id="0" name=""/>
        <dsp:cNvSpPr/>
      </dsp:nvSpPr>
      <dsp:spPr>
        <a:xfrm rot="8002368">
          <a:off x="2466129" y="3655599"/>
          <a:ext cx="339570" cy="38892"/>
        </a:xfrm>
        <a:custGeom>
          <a:avLst/>
          <a:gdLst/>
          <a:ahLst/>
          <a:cxnLst/>
          <a:rect l="0" t="0" r="0" b="0"/>
          <a:pathLst>
            <a:path>
              <a:moveTo>
                <a:pt x="0" y="19446"/>
              </a:moveTo>
              <a:lnTo>
                <a:pt x="339570" y="19446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100" kern="1200"/>
        </a:p>
      </dsp:txBody>
      <dsp:txXfrm rot="10800000">
        <a:off x="2627425" y="3666556"/>
        <a:ext cx="16978" cy="16978"/>
      </dsp:txXfrm>
    </dsp:sp>
    <dsp:sp modelId="{5022E69E-0E4A-0149-A7E3-19AC814206F6}">
      <dsp:nvSpPr>
        <dsp:cNvPr id="0" name=""/>
        <dsp:cNvSpPr/>
      </dsp:nvSpPr>
      <dsp:spPr>
        <a:xfrm>
          <a:off x="1241105" y="3591508"/>
          <a:ext cx="1515596" cy="1515596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smtClean="0"/>
            <a:t>ETLV</a:t>
          </a:r>
          <a:endParaRPr lang="fr-FR" sz="1800" kern="1200" dirty="0"/>
        </a:p>
      </dsp:txBody>
      <dsp:txXfrm>
        <a:off x="1463059" y="3813462"/>
        <a:ext cx="1071688" cy="1071688"/>
      </dsp:txXfrm>
    </dsp:sp>
    <dsp:sp modelId="{A9576594-8595-4371-B47A-DE88B12EDA69}">
      <dsp:nvSpPr>
        <dsp:cNvPr id="0" name=""/>
        <dsp:cNvSpPr/>
      </dsp:nvSpPr>
      <dsp:spPr>
        <a:xfrm rot="11786926">
          <a:off x="2163546" y="2372472"/>
          <a:ext cx="242157" cy="38892"/>
        </a:xfrm>
        <a:custGeom>
          <a:avLst/>
          <a:gdLst/>
          <a:ahLst/>
          <a:cxnLst/>
          <a:rect l="0" t="0" r="0" b="0"/>
          <a:pathLst>
            <a:path>
              <a:moveTo>
                <a:pt x="0" y="19446"/>
              </a:moveTo>
              <a:lnTo>
                <a:pt x="242157" y="19446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kern="1200"/>
        </a:p>
      </dsp:txBody>
      <dsp:txXfrm rot="10800000">
        <a:off x="2278571" y="2385864"/>
        <a:ext cx="12107" cy="12107"/>
      </dsp:txXfrm>
    </dsp:sp>
    <dsp:sp modelId="{5CDC259E-0C10-4873-93DA-9EB7A8311F59}">
      <dsp:nvSpPr>
        <dsp:cNvPr id="0" name=""/>
        <dsp:cNvSpPr/>
      </dsp:nvSpPr>
      <dsp:spPr>
        <a:xfrm>
          <a:off x="683919" y="1385259"/>
          <a:ext cx="1515596" cy="1515596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smtClean="0"/>
            <a:t>Chimie Biochimie Sciences du vivant</a:t>
          </a:r>
          <a:endParaRPr lang="fr-FR" sz="1800" kern="1200" dirty="0"/>
        </a:p>
      </dsp:txBody>
      <dsp:txXfrm>
        <a:off x="905873" y="1607213"/>
        <a:ext cx="1071688" cy="107168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AE3F66-6425-47D7-8B11-09942EFA25DA}">
      <dsp:nvSpPr>
        <dsp:cNvPr id="0" name=""/>
        <dsp:cNvSpPr/>
      </dsp:nvSpPr>
      <dsp:spPr>
        <a:xfrm>
          <a:off x="0" y="1140187"/>
          <a:ext cx="1981200" cy="1981200"/>
        </a:xfrm>
        <a:prstGeom prst="ellipse">
          <a:avLst/>
        </a:prstGeom>
        <a:gradFill flip="none" rotWithShape="1">
          <a:gsLst>
            <a:gs pos="100000">
              <a:srgbClr val="00B050"/>
            </a:gs>
            <a:gs pos="17000">
              <a:schemeClr val="bg1"/>
            </a:gs>
            <a:gs pos="0">
              <a:srgbClr val="92D050"/>
            </a:gs>
          </a:gsLst>
          <a:path path="circle">
            <a:fillToRect l="100000" t="100000"/>
          </a:path>
          <a:tileRect r="-100000" b="-100000"/>
        </a:gradFill>
        <a:ln w="25400" cap="flat" cmpd="sng" algn="ctr">
          <a:noFill/>
          <a:prstDash val="solid"/>
        </a:ln>
        <a:effectLst/>
        <a:scene3d>
          <a:camera prst="orthographicFront"/>
          <a:lightRig rig="threePt" dir="t"/>
        </a:scene3d>
        <a:sp3d prstMaterial="matte">
          <a:bevelT w="933450" h="469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2000" b="1" kern="1200" dirty="0">
            <a:solidFill>
              <a:srgbClr val="00B050"/>
            </a:solidFill>
            <a:effectLst/>
          </a:endParaRPr>
        </a:p>
      </dsp:txBody>
      <dsp:txXfrm>
        <a:off x="264160" y="1486897"/>
        <a:ext cx="1452880" cy="891540"/>
      </dsp:txXfrm>
    </dsp:sp>
    <dsp:sp modelId="{DF2FC43C-6F99-4EA8-8134-9C5B08AB2693}">
      <dsp:nvSpPr>
        <dsp:cNvPr id="0" name=""/>
        <dsp:cNvSpPr/>
      </dsp:nvSpPr>
      <dsp:spPr>
        <a:xfrm>
          <a:off x="95630" y="229231"/>
          <a:ext cx="1981200" cy="1981200"/>
        </a:xfrm>
        <a:prstGeom prst="ellipse">
          <a:avLst/>
        </a:prstGeom>
        <a:gradFill flip="none" rotWithShape="1">
          <a:gsLst>
            <a:gs pos="84000">
              <a:srgbClr val="FFEFD1"/>
            </a:gs>
            <a:gs pos="65000">
              <a:schemeClr val="accent6">
                <a:lumMod val="60000"/>
                <a:lumOff val="40000"/>
                <a:alpha val="73000"/>
              </a:schemeClr>
            </a:gs>
          </a:gsLst>
          <a:path path="circle">
            <a:fillToRect l="100000" t="100000"/>
          </a:path>
          <a:tileRect r="-100000" b="-100000"/>
        </a:gradFill>
        <a:ln w="25400" cap="flat" cmpd="sng" algn="ctr">
          <a:noFill/>
          <a:prstDash val="solid"/>
        </a:ln>
        <a:effectLst/>
        <a:scene3d>
          <a:camera prst="orthographicFront"/>
          <a:lightRig rig="threePt" dir="t"/>
        </a:scene3d>
        <a:sp3d prstMaterial="matte">
          <a:bevelT w="908050" h="476250"/>
          <a:bevelB w="0" h="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4400" b="1" kern="1200" dirty="0">
            <a:solidFill>
              <a:schemeClr val="accent6">
                <a:lumMod val="75000"/>
              </a:schemeClr>
            </a:solidFill>
          </a:endParaRPr>
        </a:p>
      </dsp:txBody>
      <dsp:txXfrm>
        <a:off x="701547" y="741041"/>
        <a:ext cx="1188720" cy="1089660"/>
      </dsp:txXfrm>
    </dsp:sp>
    <dsp:sp modelId="{47A1CEB5-AE86-4921-B36F-27C6C90E4DC4}">
      <dsp:nvSpPr>
        <dsp:cNvPr id="0" name=""/>
        <dsp:cNvSpPr/>
      </dsp:nvSpPr>
      <dsp:spPr>
        <a:xfrm>
          <a:off x="698139" y="1140187"/>
          <a:ext cx="1981200" cy="1981200"/>
        </a:xfrm>
        <a:prstGeom prst="ellipse">
          <a:avLst/>
        </a:prstGeom>
        <a:gradFill rotWithShape="0">
          <a:gsLst>
            <a:gs pos="0">
              <a:schemeClr val="accent1"/>
            </a:gs>
            <a:gs pos="100000">
              <a:schemeClr val="accent1">
                <a:lumMod val="20000"/>
                <a:lumOff val="80000"/>
              </a:schemeClr>
            </a:gs>
            <a:gs pos="100000">
              <a:schemeClr val="accent1">
                <a:lumMod val="40000"/>
                <a:lumOff val="60000"/>
              </a:schemeClr>
            </a:gs>
          </a:gsLst>
          <a:lin ang="0" scaled="1"/>
        </a:gradFill>
        <a:ln w="25400" cap="flat" cmpd="sng" algn="ctr">
          <a:noFill/>
          <a:prstDash val="solid"/>
        </a:ln>
        <a:effectLst/>
        <a:scene3d>
          <a:camera prst="orthographicFront"/>
          <a:lightRig rig="threePt" dir="t"/>
        </a:scene3d>
        <a:sp3d extrusionH="12700" prstMaterial="matte">
          <a:bevelT w="901700" h="469900"/>
          <a:bevelB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2400" b="1" kern="1200" dirty="0">
            <a:solidFill>
              <a:srgbClr val="0070C0"/>
            </a:solidFill>
            <a:effectLst/>
          </a:endParaRPr>
        </a:p>
      </dsp:txBody>
      <dsp:txXfrm>
        <a:off x="884702" y="1651997"/>
        <a:ext cx="1188720" cy="10896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4#1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5220E5-5BD7-4EB9-94D5-7D2B325F7C0F}" type="datetimeFigureOut">
              <a:rPr lang="fr-FR" smtClean="0"/>
              <a:pPr/>
              <a:t>09/01/13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8F94B1-72C0-4A1C-B31A-014856B9F35F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56271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60F9D2-4212-45E5-81D1-3E00E7948B75}" type="datetimeFigureOut">
              <a:rPr lang="fr-FR" smtClean="0"/>
              <a:pPr/>
              <a:t>09/01/13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9613" y="4860925"/>
            <a:ext cx="5680075" cy="4605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909B88-686E-42AF-9DCB-DB92D227B3CB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795758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09B88-686E-42AF-9DCB-DB92D227B3CB}" type="slidenum">
              <a:rPr lang="fr-FR" smtClean="0"/>
              <a:pPr/>
              <a:t>1</a:t>
            </a:fld>
            <a:endParaRPr lang="fr-FR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i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09B88-686E-42AF-9DCB-DB92D227B3CB}" type="slidenum">
              <a:rPr lang="fr-FR" smtClean="0"/>
              <a:pPr/>
              <a:t>10</a:t>
            </a:fld>
            <a:endParaRPr lang="fr-F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i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09B88-686E-42AF-9DCB-DB92D227B3CB}" type="slidenum">
              <a:rPr lang="fr-FR" smtClean="0"/>
              <a:pPr/>
              <a:t>11</a:t>
            </a:fld>
            <a:endParaRPr lang="fr-F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/>
            <a:r>
              <a:rPr lang="fr-FR" i="1" dirty="0" smtClean="0"/>
              <a:t>Des poursuites d’études variées dans le domaine de</a:t>
            </a:r>
            <a:r>
              <a:rPr lang="fr-FR" i="1" baseline="0" dirty="0" smtClean="0"/>
              <a:t> la biologie  et des sciences : </a:t>
            </a:r>
          </a:p>
          <a:p>
            <a:pPr algn="l"/>
            <a:r>
              <a:rPr lang="fr-FR" i="1" baseline="0" dirty="0" smtClean="0"/>
              <a:t>des BTS à l’université en passant par les  études paramédicales et les écoles d’ingénieur.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09B88-686E-42AF-9DCB-DB92D227B3CB}" type="slidenum">
              <a:rPr lang="fr-FR" smtClean="0"/>
              <a:pPr/>
              <a:t>12</a:t>
            </a:fld>
            <a:endParaRPr lang="fr-F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09B88-686E-42AF-9DCB-DB92D227B3CB}" type="slidenum">
              <a:rPr lang="fr-FR" smtClean="0"/>
              <a:pPr/>
              <a:t>13</a:t>
            </a:fld>
            <a:endParaRPr lang="fr-FR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09B88-686E-42AF-9DCB-DB92D227B3CB}" type="slidenum">
              <a:rPr lang="fr-FR" smtClean="0"/>
              <a:pPr/>
              <a:t>2</a:t>
            </a:fld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09B88-686E-42AF-9DCB-DB92D227B3CB}" type="slidenum">
              <a:rPr lang="fr-FR" smtClean="0"/>
              <a:pPr/>
              <a:t>3</a:t>
            </a:fld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09B88-686E-42AF-9DCB-DB92D227B3CB}" type="slidenum">
              <a:rPr lang="fr-FR" smtClean="0"/>
              <a:pPr/>
              <a:t>4</a:t>
            </a:fld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La</a:t>
            </a:r>
            <a:r>
              <a:rPr lang="fr-FR" baseline="0" dirty="0" smtClean="0"/>
              <a:t> pratique expérimentale s’appuie sur un </a:t>
            </a:r>
            <a:r>
              <a:rPr lang="fr-FR" b="1" baseline="0" dirty="0" smtClean="0"/>
              <a:t>savoir faire</a:t>
            </a:r>
            <a:r>
              <a:rPr lang="fr-FR" baseline="0" dirty="0" smtClean="0"/>
              <a:t>, lorsque l’élève </a:t>
            </a:r>
            <a:r>
              <a:rPr lang="fr-FR" b="1" baseline="0" dirty="0" smtClean="0"/>
              <a:t>fait</a:t>
            </a:r>
            <a:r>
              <a:rPr lang="fr-FR" baseline="0" dirty="0" smtClean="0"/>
              <a:t> , il </a:t>
            </a:r>
            <a:r>
              <a:rPr lang="fr-FR" b="1" baseline="0" dirty="0" smtClean="0"/>
              <a:t>comprend</a:t>
            </a:r>
            <a:r>
              <a:rPr lang="fr-FR" baseline="0" dirty="0" smtClean="0"/>
              <a:t> et acquiert un </a:t>
            </a:r>
            <a:r>
              <a:rPr lang="fr-FR" b="1" baseline="0" dirty="0" smtClean="0"/>
              <a:t>savoir</a:t>
            </a:r>
            <a:r>
              <a:rPr lang="fr-FR" baseline="0" dirty="0" smtClean="0"/>
              <a:t>. Il renforce également son </a:t>
            </a:r>
            <a:r>
              <a:rPr lang="fr-FR" b="1" baseline="0" dirty="0" smtClean="0"/>
              <a:t>savoir faire </a:t>
            </a:r>
            <a:r>
              <a:rPr lang="fr-FR" baseline="0" dirty="0" smtClean="0"/>
              <a:t>et développe des </a:t>
            </a:r>
            <a:r>
              <a:rPr lang="fr-FR" b="1" baseline="0" dirty="0" smtClean="0"/>
              <a:t>compétences qui intègrent savoirs et savoir faire</a:t>
            </a:r>
            <a:r>
              <a:rPr lang="fr-FR" baseline="0" dirty="0" smtClean="0"/>
              <a:t>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09B88-686E-42AF-9DCB-DB92D227B3CB}" type="slidenum">
              <a:rPr lang="fr-FR" smtClean="0"/>
              <a:pPr/>
              <a:t>5</a:t>
            </a:fld>
            <a:endParaRPr 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Ces trois enseignements sont </a:t>
            </a:r>
            <a:r>
              <a:rPr lang="fr-FR" b="1" dirty="0" smtClean="0"/>
              <a:t>communs aux deux spécialités</a:t>
            </a:r>
            <a:r>
              <a:rPr lang="fr-FR" b="1" baseline="0" dirty="0" smtClean="0"/>
              <a:t> de la série STL</a:t>
            </a:r>
            <a:r>
              <a:rPr lang="fr-FR" baseline="0" dirty="0" smtClean="0"/>
              <a:t>. Elles font partie de la culture </a:t>
            </a:r>
            <a:r>
              <a:rPr lang="fr-FR" b="1" baseline="0" dirty="0" smtClean="0"/>
              <a:t>fondamentale pour des sciences expérimentales et des connaissances en biologie et chimie</a:t>
            </a:r>
            <a:r>
              <a:rPr lang="fr-FR" baseline="0" dirty="0" smtClean="0"/>
              <a:t>, un socle scientifique commun. Et des connaissances </a:t>
            </a:r>
            <a:r>
              <a:rPr lang="fr-FR" b="1" baseline="0" dirty="0" smtClean="0"/>
              <a:t>en biologie utiles à tout citoyen</a:t>
            </a:r>
            <a:r>
              <a:rPr lang="fr-FR" baseline="0" dirty="0" smtClean="0"/>
              <a:t>. Le troisième permet de pratique la langue à l’oral et à l’écrit pour renforcer des compétences linguistiques dans la discipline du choix de l’élève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09B88-686E-42AF-9DCB-DB92D227B3CB}" type="slidenum">
              <a:rPr lang="fr-FR" smtClean="0"/>
              <a:pPr/>
              <a:t>6</a:t>
            </a:fld>
            <a:endParaRPr 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 eaLnBrk="1" hangingPunct="1">
              <a:defRPr/>
            </a:pPr>
            <a:endParaRPr lang="fr-FR" sz="2400" b="0" i="1" baseline="0" dirty="0" smtClean="0">
              <a:solidFill>
                <a:schemeClr val="tx1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09B88-686E-42AF-9DCB-DB92D227B3CB}" type="slidenum">
              <a:rPr lang="fr-FR" smtClean="0"/>
              <a:pPr/>
              <a:t>7</a:t>
            </a:fld>
            <a:endParaRPr lang="fr-F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800" b="1" i="1" dirty="0" smtClean="0">
                <a:solidFill>
                  <a:schemeClr val="tx1"/>
                </a:solidFill>
              </a:rPr>
              <a:t>Une </a:t>
            </a:r>
            <a:r>
              <a:rPr lang="fr-FR" sz="1800" b="1" i="1" dirty="0" smtClean="0">
                <a:solidFill>
                  <a:schemeClr val="tx1"/>
                </a:solidFill>
              </a:rPr>
              <a:t>organisation pédagogique permettant  de dégager du temps pour les activités concrètes au laboratoire </a:t>
            </a:r>
            <a:r>
              <a:rPr lang="fr-FR" sz="1800" b="0" i="1" dirty="0" smtClean="0">
                <a:solidFill>
                  <a:schemeClr val="tx1"/>
                </a:solidFill>
              </a:rPr>
              <a:t>, conditions nécessaire pour l’apprentissage . Ici la </a:t>
            </a:r>
            <a:r>
              <a:rPr lang="fr-FR" sz="1800" b="0" i="1" baseline="0" dirty="0" smtClean="0">
                <a:solidFill>
                  <a:schemeClr val="tx1"/>
                </a:solidFill>
              </a:rPr>
              <a:t>démarche inductive  permet  à l’élève de </a:t>
            </a:r>
            <a:r>
              <a:rPr lang="fr-FR" sz="1800" b="1" i="1" baseline="0" dirty="0" smtClean="0">
                <a:solidFill>
                  <a:schemeClr val="tx1"/>
                </a:solidFill>
              </a:rPr>
              <a:t>comprendre en pratiquant.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800" b="1" i="1" baseline="0" dirty="0" smtClean="0">
                <a:solidFill>
                  <a:schemeClr val="tx1"/>
                </a:solidFill>
              </a:rPr>
              <a:t>Les heures en groupes à effectifs réduits </a:t>
            </a:r>
            <a:r>
              <a:rPr lang="fr-FR" sz="1800" b="0" i="1" baseline="0" dirty="0" smtClean="0">
                <a:solidFill>
                  <a:schemeClr val="tx1"/>
                </a:solidFill>
              </a:rPr>
              <a:t>est calculé sur la base de 30 élèves *16/29  </a:t>
            </a:r>
            <a:r>
              <a:rPr lang="fr-FR" sz="1800" b="1" i="1" baseline="0" dirty="0" smtClean="0">
                <a:solidFill>
                  <a:schemeClr val="tx1"/>
                </a:solidFill>
              </a:rPr>
              <a:t>soit 17 heures, contre 10 heures en section S, </a:t>
            </a:r>
            <a:r>
              <a:rPr lang="fr-FR" sz="1800" b="0" i="1" baseline="0" dirty="0" smtClean="0">
                <a:solidFill>
                  <a:schemeClr val="tx1"/>
                </a:solidFill>
              </a:rPr>
              <a:t>le différentiel étant prévu pour les activités pratiques au laboratoire essentiellement.</a:t>
            </a:r>
          </a:p>
          <a:p>
            <a:pPr marL="0" indent="0" eaLnBrk="1" hangingPunct="1">
              <a:defRPr/>
            </a:pPr>
            <a:endParaRPr lang="fr-FR" sz="1800" i="1" dirty="0" smtClean="0">
              <a:solidFill>
                <a:schemeClr val="tx1"/>
              </a:solidFill>
            </a:endParaRPr>
          </a:p>
          <a:p>
            <a:pPr marL="0" indent="0" eaLnBrk="1" hangingPunct="1">
              <a:defRPr/>
            </a:pPr>
            <a:r>
              <a:rPr lang="fr-FR" sz="1800" b="1" i="1" dirty="0" smtClean="0">
                <a:solidFill>
                  <a:schemeClr val="tx1"/>
                </a:solidFill>
              </a:rPr>
              <a:t>Un enseignement général renforcé q</a:t>
            </a:r>
            <a:r>
              <a:rPr lang="fr-FR" sz="1800" i="1" dirty="0" smtClean="0">
                <a:solidFill>
                  <a:schemeClr val="tx1"/>
                </a:solidFill>
              </a:rPr>
              <a:t>ui permet les réorientations</a:t>
            </a:r>
            <a:r>
              <a:rPr lang="fr-FR" sz="1800" i="1" baseline="0" dirty="0" smtClean="0">
                <a:solidFill>
                  <a:schemeClr val="tx1"/>
                </a:solidFill>
              </a:rPr>
              <a:t> en fin de première (stages passerelle mis en place à l’issue du conseil de classe) </a:t>
            </a:r>
          </a:p>
          <a:p>
            <a:pPr marL="0" indent="0" eaLnBrk="1" hangingPunct="1">
              <a:defRPr/>
            </a:pPr>
            <a:r>
              <a:rPr lang="fr-FR" sz="1800" i="1" baseline="0" dirty="0" smtClean="0">
                <a:solidFill>
                  <a:schemeClr val="tx1"/>
                </a:solidFill>
              </a:rPr>
              <a:t>Des Enseignements technologiques transversaux pour STL </a:t>
            </a:r>
          </a:p>
          <a:p>
            <a:pPr marL="0" indent="0" eaLnBrk="1" hangingPunct="1">
              <a:defRPr/>
            </a:pPr>
            <a:r>
              <a:rPr lang="fr-FR" sz="1800" i="1" dirty="0" smtClean="0">
                <a:solidFill>
                  <a:schemeClr val="tx1"/>
                </a:solidFill>
              </a:rPr>
              <a:t>L</a:t>
            </a:r>
            <a:r>
              <a:rPr lang="fr-FR" sz="1800" b="1" i="1" dirty="0" smtClean="0">
                <a:solidFill>
                  <a:schemeClr val="tx1"/>
                </a:solidFill>
              </a:rPr>
              <a:t>’acquisition </a:t>
            </a:r>
            <a:r>
              <a:rPr lang="fr-FR" sz="1800" b="1" i="1" dirty="0" smtClean="0"/>
              <a:t>de compétences technologiques plus transversales,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2400" b="0" i="1" baseline="0" dirty="0" smtClean="0">
              <a:solidFill>
                <a:schemeClr val="tx1"/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2400" i="1" dirty="0" smtClean="0">
              <a:solidFill>
                <a:schemeClr val="tx1"/>
              </a:solidFill>
            </a:endParaRPr>
          </a:p>
          <a:p>
            <a:endParaRPr lang="fr-FR" sz="24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09B88-686E-42AF-9DCB-DB92D227B3CB}" type="slidenum">
              <a:rPr lang="fr-FR" smtClean="0"/>
              <a:pPr/>
              <a:t>8</a:t>
            </a:fld>
            <a:endParaRPr lang="fr-F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Le professeur accompagne l’élève au cours des expériences au laboratoire et réfléchit avec lui pour</a:t>
            </a:r>
            <a:r>
              <a:rPr lang="fr-FR" baseline="0" dirty="0" smtClean="0"/>
              <a:t> pratiquer la démarche expérimentale. Cette </a:t>
            </a:r>
            <a:r>
              <a:rPr lang="fr-FR" baseline="0" dirty="0" smtClean="0"/>
              <a:t>accompagnement </a:t>
            </a:r>
            <a:r>
              <a:rPr lang="fr-FR" baseline="0" dirty="0" smtClean="0"/>
              <a:t>permet </a:t>
            </a:r>
            <a:r>
              <a:rPr lang="fr-FR" b="1" baseline="0" dirty="0" smtClean="0"/>
              <a:t>l’acquisition progressive d’une autonomie</a:t>
            </a:r>
            <a:endParaRPr lang="fr-FR" b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09B88-686E-42AF-9DCB-DB92D227B3CB}" type="slidenum">
              <a:rPr lang="fr-FR" smtClean="0"/>
              <a:pPr/>
              <a:t>9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8552D-A693-4990-B2FF-D5EBB1BFA71B}" type="datetimeFigureOut">
              <a:rPr lang="fr-FR" smtClean="0"/>
              <a:pPr/>
              <a:t>09/01/13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11878-D1D0-4922-9A42-694A903E135D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8552D-A693-4990-B2FF-D5EBB1BFA71B}" type="datetimeFigureOut">
              <a:rPr lang="fr-FR" smtClean="0"/>
              <a:pPr/>
              <a:t>09/01/13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11878-D1D0-4922-9A42-694A903E135D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8552D-A693-4990-B2FF-D5EBB1BFA71B}" type="datetimeFigureOut">
              <a:rPr lang="fr-FR" smtClean="0"/>
              <a:pPr/>
              <a:t>09/01/13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11878-D1D0-4922-9A42-694A903E135D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8552D-A693-4990-B2FF-D5EBB1BFA71B}" type="datetimeFigureOut">
              <a:rPr lang="fr-FR" smtClean="0"/>
              <a:pPr/>
              <a:t>09/01/13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11878-D1D0-4922-9A42-694A903E135D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8552D-A693-4990-B2FF-D5EBB1BFA71B}" type="datetimeFigureOut">
              <a:rPr lang="fr-FR" smtClean="0"/>
              <a:pPr/>
              <a:t>09/01/13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11878-D1D0-4922-9A42-694A903E135D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8552D-A693-4990-B2FF-D5EBB1BFA71B}" type="datetimeFigureOut">
              <a:rPr lang="fr-FR" smtClean="0"/>
              <a:pPr/>
              <a:t>09/01/13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11878-D1D0-4922-9A42-694A903E135D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8552D-A693-4990-B2FF-D5EBB1BFA71B}" type="datetimeFigureOut">
              <a:rPr lang="fr-FR" smtClean="0"/>
              <a:pPr/>
              <a:t>09/01/13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11878-D1D0-4922-9A42-694A903E135D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8552D-A693-4990-B2FF-D5EBB1BFA71B}" type="datetimeFigureOut">
              <a:rPr lang="fr-FR" smtClean="0"/>
              <a:pPr/>
              <a:t>09/01/13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11878-D1D0-4922-9A42-694A903E135D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8552D-A693-4990-B2FF-D5EBB1BFA71B}" type="datetimeFigureOut">
              <a:rPr lang="fr-FR" smtClean="0"/>
              <a:pPr/>
              <a:t>09/01/13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11878-D1D0-4922-9A42-694A903E135D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8552D-A693-4990-B2FF-D5EBB1BFA71B}" type="datetimeFigureOut">
              <a:rPr lang="fr-FR" smtClean="0"/>
              <a:pPr/>
              <a:t>09/01/13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11878-D1D0-4922-9A42-694A903E135D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8552D-A693-4990-B2FF-D5EBB1BFA71B}" type="datetimeFigureOut">
              <a:rPr lang="fr-FR" smtClean="0"/>
              <a:pPr/>
              <a:t>09/01/13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11878-D1D0-4922-9A42-694A903E135D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98552D-A693-4990-B2FF-D5EBB1BFA71B}" type="datetimeFigureOut">
              <a:rPr lang="fr-FR" smtClean="0"/>
              <a:pPr/>
              <a:t>09/01/13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511878-D1D0-4922-9A42-694A903E135D}" type="slidenum">
              <a:rPr lang="fr-FR" smtClean="0"/>
              <a:pPr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jpeg"/><Relationship Id="rId5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20" Type="http://schemas.openxmlformats.org/officeDocument/2006/relationships/diagramData" Target="../diagrams/data7.xml"/><Relationship Id="rId21" Type="http://schemas.openxmlformats.org/officeDocument/2006/relationships/diagramLayout" Target="../diagrams/layout7.xml"/><Relationship Id="rId22" Type="http://schemas.openxmlformats.org/officeDocument/2006/relationships/diagramQuickStyle" Target="../diagrams/quickStyle7.xml"/><Relationship Id="rId23" Type="http://schemas.openxmlformats.org/officeDocument/2006/relationships/diagramColors" Target="../diagrams/colors7.xml"/><Relationship Id="rId24" Type="http://schemas.microsoft.com/office/2007/relationships/diagramDrawing" Target="../diagrams/drawing7.xml"/><Relationship Id="rId25" Type="http://schemas.openxmlformats.org/officeDocument/2006/relationships/image" Target="../media/image10.png"/><Relationship Id="rId26" Type="http://schemas.openxmlformats.org/officeDocument/2006/relationships/diagramData" Target="../diagrams/data8.xml"/><Relationship Id="rId27" Type="http://schemas.openxmlformats.org/officeDocument/2006/relationships/diagramLayout" Target="../diagrams/layout8.xml"/><Relationship Id="rId28" Type="http://schemas.openxmlformats.org/officeDocument/2006/relationships/diagramQuickStyle" Target="../diagrams/quickStyle8.xml"/><Relationship Id="rId29" Type="http://schemas.openxmlformats.org/officeDocument/2006/relationships/diagramColors" Target="../diagrams/colors8.xm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4.png"/><Relationship Id="rId4" Type="http://schemas.microsoft.com/office/2007/relationships/hdphoto" Target="../media/hdphoto2.wdp"/><Relationship Id="rId5" Type="http://schemas.openxmlformats.org/officeDocument/2006/relationships/diagramData" Target="../diagrams/data4.xml"/><Relationship Id="rId30" Type="http://schemas.microsoft.com/office/2007/relationships/diagramDrawing" Target="../diagrams/drawing8.xml"/><Relationship Id="rId31" Type="http://schemas.openxmlformats.org/officeDocument/2006/relationships/image" Target="../media/image15.jpeg"/><Relationship Id="rId32" Type="http://schemas.openxmlformats.org/officeDocument/2006/relationships/image" Target="../media/image16.png"/><Relationship Id="rId9" Type="http://schemas.microsoft.com/office/2007/relationships/diagramDrawing" Target="../diagrams/drawing4.xml"/><Relationship Id="rId6" Type="http://schemas.openxmlformats.org/officeDocument/2006/relationships/diagramLayout" Target="../diagrams/layout4.xml"/><Relationship Id="rId7" Type="http://schemas.openxmlformats.org/officeDocument/2006/relationships/diagramQuickStyle" Target="../diagrams/quickStyle4.xml"/><Relationship Id="rId8" Type="http://schemas.openxmlformats.org/officeDocument/2006/relationships/diagramColors" Target="../diagrams/colors4.xml"/><Relationship Id="rId33" Type="http://schemas.openxmlformats.org/officeDocument/2006/relationships/image" Target="../media/image17.jpeg"/><Relationship Id="rId34" Type="http://schemas.openxmlformats.org/officeDocument/2006/relationships/image" Target="../media/image18.png"/><Relationship Id="rId10" Type="http://schemas.openxmlformats.org/officeDocument/2006/relationships/diagramData" Target="../diagrams/data5.xml"/><Relationship Id="rId11" Type="http://schemas.openxmlformats.org/officeDocument/2006/relationships/diagramLayout" Target="../diagrams/layout5.xml"/><Relationship Id="rId12" Type="http://schemas.openxmlformats.org/officeDocument/2006/relationships/diagramQuickStyle" Target="../diagrams/quickStyle5.xml"/><Relationship Id="rId13" Type="http://schemas.openxmlformats.org/officeDocument/2006/relationships/diagramColors" Target="../diagrams/colors5.xml"/><Relationship Id="rId14" Type="http://schemas.microsoft.com/office/2007/relationships/diagramDrawing" Target="../diagrams/drawing5.xml"/><Relationship Id="rId15" Type="http://schemas.openxmlformats.org/officeDocument/2006/relationships/diagramData" Target="../diagrams/data6.xml"/><Relationship Id="rId16" Type="http://schemas.openxmlformats.org/officeDocument/2006/relationships/diagramLayout" Target="../diagrams/layout6.xml"/><Relationship Id="rId17" Type="http://schemas.openxmlformats.org/officeDocument/2006/relationships/diagramQuickStyle" Target="../diagrams/quickStyle6.xml"/><Relationship Id="rId18" Type="http://schemas.openxmlformats.org/officeDocument/2006/relationships/diagramColors" Target="../diagrams/colors6.xml"/><Relationship Id="rId19" Type="http://schemas.microsoft.com/office/2007/relationships/diagramDrawing" Target="../diagrams/drawing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1" Type="http://schemas.openxmlformats.org/officeDocument/2006/relationships/diagramColors" Target="../diagrams/colors1.xml"/><Relationship Id="rId12" Type="http://schemas.microsoft.com/office/2007/relationships/diagramDrawing" Target="../diagrams/drawing1.xm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5" Type="http://schemas.microsoft.com/office/2007/relationships/hdphoto" Target="../media/hdphoto1.wdp"/><Relationship Id="rId6" Type="http://schemas.openxmlformats.org/officeDocument/2006/relationships/image" Target="../media/image6.jpeg"/><Relationship Id="rId7" Type="http://schemas.openxmlformats.org/officeDocument/2006/relationships/image" Target="../media/image7.jpeg"/><Relationship Id="rId8" Type="http://schemas.openxmlformats.org/officeDocument/2006/relationships/diagramData" Target="../diagrams/data1.xml"/><Relationship Id="rId9" Type="http://schemas.openxmlformats.org/officeDocument/2006/relationships/diagramLayout" Target="../diagrams/layout1.xml"/><Relationship Id="rId10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diagramData" Target="../diagrams/data2.xml"/><Relationship Id="rId6" Type="http://schemas.openxmlformats.org/officeDocument/2006/relationships/diagramLayout" Target="../diagrams/layout2.xml"/><Relationship Id="rId7" Type="http://schemas.openxmlformats.org/officeDocument/2006/relationships/diagramQuickStyle" Target="../diagrams/quickStyle2.xml"/><Relationship Id="rId8" Type="http://schemas.openxmlformats.org/officeDocument/2006/relationships/diagramColors" Target="../diagrams/colors2.xml"/><Relationship Id="rId9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4" Type="http://schemas.openxmlformats.org/officeDocument/2006/relationships/diagramLayout" Target="../diagrams/layout3.xml"/><Relationship Id="rId5" Type="http://schemas.openxmlformats.org/officeDocument/2006/relationships/diagramQuickStyle" Target="../diagrams/quickStyle3.xml"/><Relationship Id="rId6" Type="http://schemas.openxmlformats.org/officeDocument/2006/relationships/diagramColors" Target="../diagrams/colors3.xml"/><Relationship Id="rId7" Type="http://schemas.microsoft.com/office/2007/relationships/diagramDrawing" Target="../diagrams/drawing3.xm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rrondir un rectangle avec un coin diagonal 4"/>
          <p:cNvSpPr/>
          <p:nvPr/>
        </p:nvSpPr>
        <p:spPr>
          <a:xfrm>
            <a:off x="2094984" y="349024"/>
            <a:ext cx="6712728" cy="1000805"/>
          </a:xfrm>
          <a:prstGeom prst="round2DiagRect">
            <a:avLst/>
          </a:prstGeom>
          <a:gradFill flip="none" rotWithShape="1">
            <a:gsLst>
              <a:gs pos="0">
                <a:srgbClr val="5E9EFF">
                  <a:alpha val="0"/>
                </a:srgbClr>
              </a:gs>
              <a:gs pos="39999">
                <a:srgbClr val="85C2FF"/>
              </a:gs>
              <a:gs pos="60000">
                <a:srgbClr val="C4D6EB"/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13500000" scaled="1"/>
            <a:tileRect/>
          </a:gradFill>
          <a:ln>
            <a:noFill/>
          </a:ln>
          <a:effectLst/>
          <a:scene3d>
            <a:camera prst="orthographicFront"/>
            <a:lightRig rig="threePt" dir="t"/>
          </a:scene3d>
          <a:sp3d>
            <a:bevelT w="19050" h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 anchorCtr="0"/>
          <a:lstStyle/>
          <a:p>
            <a:pPr algn="ctr"/>
            <a:r>
              <a:rPr lang="fr-FR" sz="3600" b="1" i="1" dirty="0" smtClean="0">
                <a:solidFill>
                  <a:schemeClr val="tx2"/>
                </a:solidFill>
              </a:rPr>
              <a:t>La série « Sciences et Technologies de Laboratoire » </a:t>
            </a:r>
            <a:r>
              <a:rPr lang="fr-FR" sz="3200" b="1" i="1" dirty="0" smtClean="0">
                <a:solidFill>
                  <a:schemeClr val="tx2"/>
                </a:solidFill>
              </a:rPr>
              <a:t> </a:t>
            </a:r>
          </a:p>
        </p:txBody>
      </p:sp>
      <p:pic>
        <p:nvPicPr>
          <p:cNvPr id="3" name="Picture 2" descr="ac_Versailles_ss_marianne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92124" y="217725"/>
            <a:ext cx="1524000" cy="165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4" cstate="screen"/>
          <a:srcRect r="20800"/>
          <a:stretch/>
        </p:blipFill>
        <p:spPr bwMode="auto">
          <a:xfrm>
            <a:off x="325119" y="2691050"/>
            <a:ext cx="5553167" cy="3550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Arrondir un rectangle avec un coin diagonal 8"/>
          <p:cNvSpPr/>
          <p:nvPr/>
        </p:nvSpPr>
        <p:spPr>
          <a:xfrm>
            <a:off x="2094984" y="1524662"/>
            <a:ext cx="6712728" cy="579908"/>
          </a:xfrm>
          <a:prstGeom prst="round2DiagRect">
            <a:avLst/>
          </a:prstGeom>
          <a:gradFill flip="none" rotWithShape="1">
            <a:gsLst>
              <a:gs pos="0">
                <a:srgbClr val="5E9EFF">
                  <a:alpha val="0"/>
                </a:srgbClr>
              </a:gs>
              <a:gs pos="39999">
                <a:srgbClr val="85C2FF"/>
              </a:gs>
              <a:gs pos="60000">
                <a:srgbClr val="C4D6EB"/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13500000" scaled="1"/>
            <a:tileRect/>
          </a:gradFill>
          <a:ln>
            <a:noFill/>
          </a:ln>
          <a:effectLst/>
          <a:scene3d>
            <a:camera prst="orthographicFront"/>
            <a:lightRig rig="threePt" dir="t"/>
          </a:scene3d>
          <a:sp3d>
            <a:bevelT w="19050" h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 anchorCtr="0"/>
          <a:lstStyle/>
          <a:p>
            <a:pPr algn="ctr"/>
            <a:r>
              <a:rPr lang="fr-FR" sz="3200" b="1" i="1" dirty="0" smtClean="0">
                <a:solidFill>
                  <a:schemeClr val="tx2"/>
                </a:solidFill>
              </a:rPr>
              <a:t>spécialité biotechnologies </a:t>
            </a:r>
          </a:p>
        </p:txBody>
      </p:sp>
      <p:pic>
        <p:nvPicPr>
          <p:cNvPr id="10" name="Picture 7"/>
          <p:cNvPicPr>
            <a:picLocks noChangeAspect="1" noChangeArrowheads="1"/>
          </p:cNvPicPr>
          <p:nvPr/>
        </p:nvPicPr>
        <p:blipFill rotWithShape="1">
          <a:blip r:embed="rId5" cstate="screen"/>
          <a:srcRect l="12883" t="13809" r="3896" b="4032"/>
          <a:stretch/>
        </p:blipFill>
        <p:spPr bwMode="auto">
          <a:xfrm>
            <a:off x="6081467" y="2357770"/>
            <a:ext cx="2798816" cy="4144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6701868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Arrondir un rectangle avec un coin diagonal 14"/>
          <p:cNvSpPr/>
          <p:nvPr/>
        </p:nvSpPr>
        <p:spPr>
          <a:xfrm>
            <a:off x="2101562" y="4587200"/>
            <a:ext cx="5359111" cy="2400951"/>
          </a:xfrm>
          <a:prstGeom prst="round2Diag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  <a:scene3d>
            <a:camera prst="perspectiveRelaxed"/>
            <a:lightRig rig="threePt" dir="t"/>
          </a:scene3d>
          <a:sp3d z="-95250">
            <a:bevelT w="19050" h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fr-FR" sz="4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Arrondir un rectangle avec un coin diagonal 2"/>
          <p:cNvSpPr/>
          <p:nvPr/>
        </p:nvSpPr>
        <p:spPr>
          <a:xfrm>
            <a:off x="580802" y="2284592"/>
            <a:ext cx="2682660" cy="3658776"/>
          </a:xfrm>
          <a:prstGeom prst="round2DiagRect">
            <a:avLst>
              <a:gd name="adj1" fmla="val 16667"/>
              <a:gd name="adj2" fmla="val 0"/>
            </a:avLst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60000">
                <a:srgbClr val="C4D6EB"/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13500000" scaled="1"/>
            <a:tileRect/>
          </a:gradFill>
          <a:ln>
            <a:noFill/>
          </a:ln>
          <a:effectLst/>
          <a:scene3d>
            <a:camera prst="orthographicFront"/>
            <a:lightRig rig="threePt" dir="t"/>
          </a:scene3d>
          <a:sp3d>
            <a:bevelT w="19050" h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fr-FR" sz="2400" b="1" i="1" dirty="0" smtClean="0">
                <a:solidFill>
                  <a:schemeClr val="tx1"/>
                </a:solidFill>
              </a:rPr>
              <a:t>Bac STL biotechnologies </a:t>
            </a:r>
            <a:r>
              <a:rPr lang="fr-FR" sz="2400" b="1" i="1" dirty="0" smtClean="0">
                <a:solidFill>
                  <a:srgbClr val="3333CC"/>
                </a:solidFill>
              </a:rPr>
              <a:t>Une approche </a:t>
            </a:r>
          </a:p>
          <a:p>
            <a:pPr algn="ctr"/>
            <a:r>
              <a:rPr lang="fr-FR" sz="2400" b="1" i="1" dirty="0" smtClean="0">
                <a:solidFill>
                  <a:srgbClr val="3333CC"/>
                </a:solidFill>
              </a:rPr>
              <a:t>concrète </a:t>
            </a:r>
          </a:p>
          <a:p>
            <a:pPr algn="ctr"/>
            <a:r>
              <a:rPr lang="fr-FR" sz="2400" b="1" i="1" dirty="0">
                <a:solidFill>
                  <a:srgbClr val="3333CC"/>
                </a:solidFill>
              </a:rPr>
              <a:t>e</a:t>
            </a:r>
            <a:r>
              <a:rPr lang="fr-FR" sz="2400" b="1" i="1" dirty="0" smtClean="0">
                <a:solidFill>
                  <a:srgbClr val="3333CC"/>
                </a:solidFill>
              </a:rPr>
              <a:t>xpérimentale</a:t>
            </a:r>
          </a:p>
          <a:p>
            <a:pPr algn="ctr"/>
            <a:r>
              <a:rPr lang="fr-FR" sz="2400" b="1" i="1" dirty="0">
                <a:solidFill>
                  <a:srgbClr val="3333CC"/>
                </a:solidFill>
              </a:rPr>
              <a:t>q</a:t>
            </a:r>
            <a:r>
              <a:rPr lang="fr-FR" sz="2400" b="1" i="1" dirty="0" smtClean="0">
                <a:solidFill>
                  <a:srgbClr val="3333CC"/>
                </a:solidFill>
              </a:rPr>
              <a:t>ui s’appuie sur le vivant</a:t>
            </a:r>
            <a:r>
              <a:rPr lang="fr-FR" b="1" i="1" dirty="0" smtClean="0">
                <a:solidFill>
                  <a:schemeClr val="tx1"/>
                </a:solidFill>
              </a:rPr>
              <a:t>.</a:t>
            </a:r>
          </a:p>
          <a:p>
            <a:pPr algn="ctr"/>
            <a:endParaRPr lang="fr-FR" b="1" i="1" dirty="0" smtClean="0">
              <a:solidFill>
                <a:schemeClr val="tx1"/>
              </a:solidFill>
            </a:endParaRPr>
          </a:p>
        </p:txBody>
      </p:sp>
      <p:sp>
        <p:nvSpPr>
          <p:cNvPr id="12" name="Flèche vers le haut 11"/>
          <p:cNvSpPr/>
          <p:nvPr/>
        </p:nvSpPr>
        <p:spPr>
          <a:xfrm>
            <a:off x="3083224" y="832879"/>
            <a:ext cx="2867995" cy="5341226"/>
          </a:xfrm>
          <a:prstGeom prst="upArrow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softEdge rad="63500"/>
          </a:effectLst>
          <a:scene3d>
            <a:camera prst="isometricOffAxis1Left"/>
            <a:lightRig rig="threePt" dir="t"/>
          </a:scene3d>
          <a:sp3d prstMaterial="dkEdge">
            <a:bevelT/>
            <a:bevelB/>
            <a:contourClr>
              <a:schemeClr val="bg1">
                <a:lumMod val="9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Organigramme : Disque magnétique 10"/>
          <p:cNvSpPr/>
          <p:nvPr/>
        </p:nvSpPr>
        <p:spPr>
          <a:xfrm>
            <a:off x="3015875" y="1242917"/>
            <a:ext cx="2438400" cy="5615083"/>
          </a:xfrm>
          <a:prstGeom prst="flowChartMagneticDisk">
            <a:avLst/>
          </a:prstGeom>
          <a:solidFill>
            <a:schemeClr val="bg1">
              <a:lumMod val="95000"/>
              <a:alpha val="84000"/>
            </a:scheme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4" name="Arrondir un rectangle avec un coin diagonal 33"/>
          <p:cNvSpPr/>
          <p:nvPr/>
        </p:nvSpPr>
        <p:spPr>
          <a:xfrm>
            <a:off x="571472" y="1"/>
            <a:ext cx="8429683" cy="1061376"/>
          </a:xfrm>
          <a:prstGeom prst="round2Diag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fr-FR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 </a:t>
            </a:r>
            <a:r>
              <a:rPr lang="fr-FR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Apprendre</a:t>
            </a:r>
            <a:r>
              <a:rPr lang="fr-FR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autrement pour réussir ses études scientifiques »</a:t>
            </a:r>
          </a:p>
        </p:txBody>
      </p:sp>
      <p:sp>
        <p:nvSpPr>
          <p:cNvPr id="8" name="Ellipse 7"/>
          <p:cNvSpPr/>
          <p:nvPr/>
        </p:nvSpPr>
        <p:spPr>
          <a:xfrm>
            <a:off x="3479410" y="4779918"/>
            <a:ext cx="2176295" cy="2078082"/>
          </a:xfrm>
          <a:prstGeom prst="ellipse">
            <a:avLst/>
          </a:prstGeom>
          <a:solidFill>
            <a:schemeClr val="accent1"/>
          </a:solidFill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 smtClean="0"/>
              <a:t>Techno.</a:t>
            </a:r>
            <a:endParaRPr lang="fr-FR" dirty="0"/>
          </a:p>
        </p:txBody>
      </p:sp>
      <p:sp>
        <p:nvSpPr>
          <p:cNvPr id="14" name="Ellipse 13"/>
          <p:cNvSpPr/>
          <p:nvPr/>
        </p:nvSpPr>
        <p:spPr>
          <a:xfrm>
            <a:off x="3562095" y="2709629"/>
            <a:ext cx="2077200" cy="2077200"/>
          </a:xfrm>
          <a:prstGeom prst="ellipse">
            <a:avLst/>
          </a:prstGeom>
          <a:solidFill>
            <a:srgbClr val="FF0000"/>
          </a:solidFill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3200" dirty="0" smtClean="0"/>
              <a:t>Sciences</a:t>
            </a:r>
            <a:endParaRPr lang="fr-FR" sz="3200" dirty="0"/>
          </a:p>
        </p:txBody>
      </p:sp>
      <p:sp>
        <p:nvSpPr>
          <p:cNvPr id="9" name="Ellipse 8"/>
          <p:cNvSpPr/>
          <p:nvPr/>
        </p:nvSpPr>
        <p:spPr>
          <a:xfrm>
            <a:off x="2614987" y="52750"/>
            <a:ext cx="4155089" cy="3069961"/>
          </a:xfrm>
          <a:prstGeom prst="ellipse">
            <a:avLst/>
          </a:prstGeom>
          <a:solidFill>
            <a:srgbClr val="00B050"/>
          </a:solidFill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isometricOffAxis2Top">
              <a:rot lat="17782001" lon="19996820" rev="1531129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4000" dirty="0" smtClean="0"/>
              <a:t>Enseignement Supérieur</a:t>
            </a:r>
            <a:endParaRPr lang="fr-FR" sz="4000" dirty="0"/>
          </a:p>
        </p:txBody>
      </p:sp>
      <p:sp>
        <p:nvSpPr>
          <p:cNvPr id="20" name="Rectangle 19"/>
          <p:cNvSpPr/>
          <p:nvPr/>
        </p:nvSpPr>
        <p:spPr>
          <a:xfrm>
            <a:off x="0" y="0"/>
            <a:ext cx="500034" cy="6858000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3200" dirty="0"/>
              <a:t>La série STL biotechnologies</a:t>
            </a:r>
            <a:endParaRPr lang="fr-FR" sz="3200" dirty="0"/>
          </a:p>
        </p:txBody>
      </p:sp>
      <p:sp>
        <p:nvSpPr>
          <p:cNvPr id="22" name="Arrondir un rectangle avec un coin diagonal 21"/>
          <p:cNvSpPr/>
          <p:nvPr/>
        </p:nvSpPr>
        <p:spPr>
          <a:xfrm>
            <a:off x="6126481" y="2186151"/>
            <a:ext cx="2788920" cy="3239289"/>
          </a:xfrm>
          <a:prstGeom prst="round2Diag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60000">
                <a:srgbClr val="C4D6EB"/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13500000" scaled="1"/>
            <a:tileRect/>
          </a:gradFill>
          <a:ln>
            <a:noFill/>
          </a:ln>
          <a:effectLst/>
          <a:scene3d>
            <a:camera prst="orthographicFront"/>
            <a:lightRig rig="threePt" dir="t"/>
          </a:scene3d>
          <a:sp3d>
            <a:bevelT w="19050" h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fr-FR" sz="2400" b="1" i="1" dirty="0" smtClean="0">
                <a:solidFill>
                  <a:schemeClr val="tx2">
                    <a:lumMod val="75000"/>
                  </a:schemeClr>
                </a:solidFill>
              </a:rPr>
              <a:t>S’appuyer sur la technologie pour acquérir les bases scientifiques nécessaires à la réussite dans l’enseignement supérieur</a:t>
            </a:r>
            <a:endParaRPr lang="fr-FR" sz="24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70198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Champ SIN" descr="C:\Users\user\Documents\My Dropbox\03-Développements\STI2D\Boule-gris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2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009709">
            <a:off x="5647211" y="2749610"/>
            <a:ext cx="3134680" cy="4364873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Champ EE" descr="C:\Users\user\Documents\My Dropbox\03-Développements\STI2D\Boule-gris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2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466572">
            <a:off x="3489763" y="2816851"/>
            <a:ext cx="3134680" cy="4364873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Champ AC" descr="C:\Users\user\Documents\My Dropbox\03-Développements\STI2D\Boule-gris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2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501548">
            <a:off x="3395953" y="504285"/>
            <a:ext cx="3134680" cy="4364873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Flèches AC" hidden="1"/>
          <p:cNvGraphicFramePr/>
          <p:nvPr>
            <p:extLst>
              <p:ext uri="{D42A27DB-BD31-4B8C-83A1-F6EECF244321}">
                <p14:modId xmlns:p14="http://schemas.microsoft.com/office/powerpoint/2010/main" val="555481581"/>
              </p:ext>
            </p:extLst>
          </p:nvPr>
        </p:nvGraphicFramePr>
        <p:xfrm>
          <a:off x="2642001" y="773825"/>
          <a:ext cx="4358841" cy="29058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27" name="Flèches SIN" hidden="1"/>
          <p:cNvGraphicFramePr/>
          <p:nvPr>
            <p:extLst>
              <p:ext uri="{D42A27DB-BD31-4B8C-83A1-F6EECF244321}">
                <p14:modId xmlns:p14="http://schemas.microsoft.com/office/powerpoint/2010/main" val="3820058939"/>
              </p:ext>
            </p:extLst>
          </p:nvPr>
        </p:nvGraphicFramePr>
        <p:xfrm>
          <a:off x="5445124" y="4017578"/>
          <a:ext cx="4358841" cy="29058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graphicFrame>
        <p:nvGraphicFramePr>
          <p:cNvPr id="28" name="Flèches EE" hidden="1"/>
          <p:cNvGraphicFramePr/>
          <p:nvPr>
            <p:extLst>
              <p:ext uri="{D42A27DB-BD31-4B8C-83A1-F6EECF244321}">
                <p14:modId xmlns:p14="http://schemas.microsoft.com/office/powerpoint/2010/main" val="648585536"/>
              </p:ext>
            </p:extLst>
          </p:nvPr>
        </p:nvGraphicFramePr>
        <p:xfrm>
          <a:off x="2244724" y="3990975"/>
          <a:ext cx="4443413" cy="29622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5" r:lo="rId16" r:qs="rId17" r:cs="rId18"/>
          </a:graphicData>
        </a:graphic>
      </p:graphicFrame>
      <p:graphicFrame>
        <p:nvGraphicFramePr>
          <p:cNvPr id="29" name="Flèches ITEC" hidden="1"/>
          <p:cNvGraphicFramePr/>
          <p:nvPr>
            <p:extLst>
              <p:ext uri="{D42A27DB-BD31-4B8C-83A1-F6EECF244321}">
                <p14:modId xmlns:p14="http://schemas.microsoft.com/office/powerpoint/2010/main" val="1483798059"/>
              </p:ext>
            </p:extLst>
          </p:nvPr>
        </p:nvGraphicFramePr>
        <p:xfrm>
          <a:off x="5232801" y="795494"/>
          <a:ext cx="4358841" cy="29058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0" r:lo="rId21" r:qs="rId22" r:cs="rId23"/>
          </a:graphicData>
        </a:graphic>
      </p:graphicFrame>
      <p:sp>
        <p:nvSpPr>
          <p:cNvPr id="26" name="Rectangle 25"/>
          <p:cNvSpPr/>
          <p:nvPr/>
        </p:nvSpPr>
        <p:spPr>
          <a:xfrm>
            <a:off x="0" y="0"/>
            <a:ext cx="500034" cy="6858000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3200" dirty="0"/>
              <a:t>La série STL biotechnologies</a:t>
            </a:r>
            <a:endParaRPr lang="fr-FR" sz="3200" dirty="0"/>
          </a:p>
        </p:txBody>
      </p:sp>
      <p:grpSp>
        <p:nvGrpSpPr>
          <p:cNvPr id="5" name="Groupe 24"/>
          <p:cNvGrpSpPr/>
          <p:nvPr/>
        </p:nvGrpSpPr>
        <p:grpSpPr>
          <a:xfrm>
            <a:off x="2402916" y="-420911"/>
            <a:ext cx="5743765" cy="6005366"/>
            <a:chOff x="2924388" y="370809"/>
            <a:chExt cx="5743765" cy="6005366"/>
          </a:xfrm>
        </p:grpSpPr>
        <p:pic>
          <p:nvPicPr>
            <p:cNvPr id="19" name="Champ ITEC" descr="C:\Users\user\Documents\My Dropbox\03-Développements\STI2D\Boule-grise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12000"/>
                      </a14:imgEffect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49682">
              <a:off x="5533473" y="370809"/>
              <a:ext cx="3134680" cy="4364873"/>
            </a:xfrm>
            <a:prstGeom prst="rect">
              <a:avLst/>
            </a:prstGeom>
            <a:noFill/>
            <a:effectLst>
              <a:softEdge rad="1270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Noyau MEI" descr="C:\Users\user\Documents\My Dropbox\03-Développements\STI2D\Boule-grise.png"/>
            <p:cNvPicPr>
              <a:picLocks noChangeAspect="1" noChangeArrowheads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4388" y="1493213"/>
              <a:ext cx="4872832" cy="4882962"/>
            </a:xfrm>
            <a:prstGeom prst="rect">
              <a:avLst/>
            </a:prstGeom>
            <a:noFill/>
            <a:effectLst>
              <a:softEdge rad="1270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aphicFrame>
          <p:nvGraphicFramePr>
            <p:cNvPr id="33" name="MEI"/>
            <p:cNvGraphicFramePr/>
            <p:nvPr>
              <p:extLst>
                <p:ext uri="{D42A27DB-BD31-4B8C-83A1-F6EECF244321}">
                  <p14:modId xmlns:p14="http://schemas.microsoft.com/office/powerpoint/2010/main" val="1585719896"/>
                </p:ext>
              </p:extLst>
            </p:nvPr>
          </p:nvGraphicFramePr>
          <p:xfrm>
            <a:off x="4024112" y="1943100"/>
            <a:ext cx="3900688" cy="33020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6" r:lo="rId27" r:qs="rId28" r:cs="rId29"/>
            </a:graphicData>
          </a:graphic>
        </p:graphicFrame>
        <p:sp>
          <p:nvSpPr>
            <p:cNvPr id="23" name="Arrondir un rectangle avec un coin diagonal 22"/>
            <p:cNvSpPr/>
            <p:nvPr/>
          </p:nvSpPr>
          <p:spPr>
            <a:xfrm>
              <a:off x="4348477" y="3098769"/>
              <a:ext cx="1930403" cy="1305558"/>
            </a:xfrm>
            <a:prstGeom prst="round2DiagRect">
              <a:avLst>
                <a:gd name="adj1" fmla="val 26471"/>
                <a:gd name="adj2" fmla="val 7657"/>
              </a:avLst>
            </a:prstGeom>
            <a:solidFill>
              <a:srgbClr val="FFFFCC">
                <a:alpha val="71000"/>
              </a:srgbClr>
            </a:solidFill>
            <a:ln w="3175">
              <a:solidFill>
                <a:schemeClr val="bg1"/>
              </a:solidFill>
            </a:ln>
            <a:effectLst/>
            <a:scene3d>
              <a:camera prst="perspective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2000" b="1" i="1" dirty="0" smtClean="0">
                  <a:solidFill>
                    <a:schemeClr val="tx2"/>
                  </a:solidFill>
                </a:rPr>
                <a:t>Bactéries, enzymes, ADN, cellules, anticorps</a:t>
              </a:r>
              <a:endParaRPr lang="fr-FR" sz="2000" i="1" dirty="0">
                <a:solidFill>
                  <a:schemeClr val="tx2"/>
                </a:solidFill>
              </a:endParaRPr>
            </a:p>
          </p:txBody>
        </p:sp>
      </p:grpSp>
      <p:sp>
        <p:nvSpPr>
          <p:cNvPr id="34" name="Titre supérieur"/>
          <p:cNvSpPr/>
          <p:nvPr/>
        </p:nvSpPr>
        <p:spPr>
          <a:xfrm>
            <a:off x="469872" y="0"/>
            <a:ext cx="8639071" cy="664310"/>
          </a:xfrm>
          <a:prstGeom prst="round2Diag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fr-FR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La Technologie du vivant au service de l’homme </a:t>
            </a: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1" cstate="print"/>
          <a:srcRect/>
          <a:stretch>
            <a:fillRect/>
          </a:stretch>
        </p:blipFill>
        <p:spPr bwMode="auto">
          <a:xfrm>
            <a:off x="2067940" y="3067352"/>
            <a:ext cx="2328521" cy="2237205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32" cstate="print"/>
          <a:srcRect/>
          <a:stretch>
            <a:fillRect/>
          </a:stretch>
        </p:blipFill>
        <p:spPr bwMode="auto">
          <a:xfrm>
            <a:off x="2025901" y="776137"/>
            <a:ext cx="2297281" cy="2291215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3" name="Diagram group"/>
          <p:cNvGrpSpPr/>
          <p:nvPr/>
        </p:nvGrpSpPr>
        <p:grpSpPr>
          <a:xfrm>
            <a:off x="5282869" y="776137"/>
            <a:ext cx="2274932" cy="2365859"/>
            <a:chOff x="581057" y="1140187"/>
            <a:chExt cx="1981200" cy="1981200"/>
          </a:xfrm>
          <a:scene3d>
            <a:camera prst="orthographicFront"/>
            <a:lightRig rig="threePt" dir="t"/>
          </a:scene3d>
        </p:grpSpPr>
        <p:grpSp>
          <p:nvGrpSpPr>
            <p:cNvPr id="44" name="Groupe 43"/>
            <p:cNvGrpSpPr/>
            <p:nvPr/>
          </p:nvGrpSpPr>
          <p:grpSpPr>
            <a:xfrm>
              <a:off x="581057" y="1140187"/>
              <a:ext cx="1981200" cy="1981200"/>
              <a:chOff x="581057" y="1140187"/>
              <a:chExt cx="1981200" cy="1981200"/>
            </a:xfrm>
            <a:scene3d>
              <a:camera prst="orthographicFront"/>
              <a:lightRig rig="threePt" dir="t"/>
            </a:scene3d>
          </p:grpSpPr>
          <p:sp>
            <p:nvSpPr>
              <p:cNvPr id="45" name="Ellipse 44"/>
              <p:cNvSpPr/>
              <p:nvPr/>
            </p:nvSpPr>
            <p:spPr>
              <a:xfrm>
                <a:off x="581057" y="1140187"/>
                <a:ext cx="1981200" cy="1981200"/>
              </a:xfrm>
              <a:prstGeom prst="ellipse">
                <a:avLst/>
              </a:prstGeom>
              <a:blipFill rotWithShape="0">
                <a:blip r:embed="rId33" cstate="print"/>
                <a:stretch>
                  <a:fillRect/>
                </a:stretch>
              </a:blipFill>
              <a:ln>
                <a:noFill/>
              </a:ln>
              <a:sp3d prstMaterial="matte">
                <a:bevelT w="933450" h="469900"/>
              </a:sp3d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alpha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/>
              </a:fontRef>
            </p:style>
          </p:sp>
          <p:sp>
            <p:nvSpPr>
              <p:cNvPr id="46" name="Ellipse 4"/>
              <p:cNvSpPr/>
              <p:nvPr/>
            </p:nvSpPr>
            <p:spPr>
              <a:xfrm>
                <a:off x="845217" y="1486897"/>
                <a:ext cx="1452880" cy="891540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spcFirstLastPara="0" vert="horz" wrap="square" lIns="0" tIns="0" rIns="0" bIns="0" numCol="1" spcCol="1270" anchor="b" anchorCtr="0">
                <a:noAutofit/>
              </a:bodyPr>
              <a:lstStyle/>
              <a:p>
                <a:pPr lvl="0" algn="l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fr-FR" sz="2000" b="1" kern="1200" dirty="0">
                  <a:solidFill>
                    <a:srgbClr val="00B050"/>
                  </a:solidFill>
                  <a:effectLst/>
                </a:endParaRPr>
              </a:p>
            </p:txBody>
          </p:sp>
        </p:grpSp>
      </p:grpSp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34" cstate="print"/>
          <a:srcRect/>
          <a:stretch>
            <a:fillRect/>
          </a:stretch>
        </p:blipFill>
        <p:spPr bwMode="auto">
          <a:xfrm>
            <a:off x="5365806" y="3162739"/>
            <a:ext cx="2210656" cy="2141819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5" name="Groupe 24"/>
          <p:cNvGrpSpPr/>
          <p:nvPr/>
        </p:nvGrpSpPr>
        <p:grpSpPr>
          <a:xfrm>
            <a:off x="469872" y="5779835"/>
            <a:ext cx="8639071" cy="1359395"/>
            <a:chOff x="119346" y="423064"/>
            <a:chExt cx="7798172" cy="1527375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30" name="Rectangle à coins arrondis 29"/>
            <p:cNvSpPr/>
            <p:nvPr/>
          </p:nvSpPr>
          <p:spPr>
            <a:xfrm>
              <a:off x="220652" y="423066"/>
              <a:ext cx="7696866" cy="763686"/>
            </a:xfrm>
            <a:prstGeom prst="roundRect">
              <a:avLst>
                <a:gd name="adj" fmla="val 10000"/>
              </a:avLst>
            </a:prstGeom>
            <a:solidFill>
              <a:srgbClr val="009933"/>
            </a:solidFill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2" name="Rectangle 31"/>
            <p:cNvSpPr/>
            <p:nvPr/>
          </p:nvSpPr>
          <p:spPr>
            <a:xfrm>
              <a:off x="119346" y="423064"/>
              <a:ext cx="7703434" cy="152737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t" anchorCtr="0">
              <a:noAutofit/>
            </a:bodyPr>
            <a:lstStyle/>
            <a:p>
              <a:pPr marL="0" lvl="1" algn="l" defTabSz="1244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fr-FR" sz="3200" b="1" kern="1200" dirty="0" smtClean="0"/>
                <a:t>Santé, Environnement, Bio-Industries, Recherche</a:t>
              </a:r>
              <a:endParaRPr lang="fr-FR" sz="3200" b="1" kern="1200" dirty="0"/>
            </a:p>
          </p:txBody>
        </p:sp>
      </p:grpSp>
      <p:sp>
        <p:nvSpPr>
          <p:cNvPr id="31" name="Arrondir un rectangle avec un coin diagonal 30"/>
          <p:cNvSpPr/>
          <p:nvPr/>
        </p:nvSpPr>
        <p:spPr>
          <a:xfrm>
            <a:off x="553074" y="1236931"/>
            <a:ext cx="1790652" cy="1146053"/>
          </a:xfrm>
          <a:prstGeom prst="round2DiagRect">
            <a:avLst>
              <a:gd name="adj1" fmla="val 26471"/>
              <a:gd name="adj2" fmla="val 7657"/>
            </a:avLst>
          </a:prstGeom>
          <a:solidFill>
            <a:schemeClr val="accent6">
              <a:lumMod val="75000"/>
              <a:alpha val="71000"/>
            </a:schemeClr>
          </a:solidFill>
          <a:ln w="3175">
            <a:solidFill>
              <a:schemeClr val="bg1"/>
            </a:solidFill>
          </a:ln>
          <a:effectLst/>
          <a:scene3d>
            <a:camera prst="perspective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i="1" dirty="0" smtClean="0">
                <a:solidFill>
                  <a:schemeClr val="tx2"/>
                </a:solidFill>
              </a:rPr>
              <a:t>Maladies infectieuses </a:t>
            </a:r>
          </a:p>
          <a:p>
            <a:pPr algn="ctr"/>
            <a:r>
              <a:rPr lang="fr-FR" sz="2000" b="1" i="1" dirty="0" smtClean="0">
                <a:solidFill>
                  <a:schemeClr val="tx2"/>
                </a:solidFill>
              </a:rPr>
              <a:t>et génétiques</a:t>
            </a:r>
            <a:endParaRPr lang="fr-FR" sz="2000" b="1" i="1" dirty="0">
              <a:solidFill>
                <a:schemeClr val="tx2"/>
              </a:solidFill>
            </a:endParaRPr>
          </a:p>
        </p:txBody>
      </p:sp>
      <p:sp>
        <p:nvSpPr>
          <p:cNvPr id="35" name="Arrondir un rectangle avec un coin diagonal 34"/>
          <p:cNvSpPr/>
          <p:nvPr/>
        </p:nvSpPr>
        <p:spPr>
          <a:xfrm>
            <a:off x="712730" y="3800861"/>
            <a:ext cx="1078746" cy="652779"/>
          </a:xfrm>
          <a:prstGeom prst="round2DiagRect">
            <a:avLst>
              <a:gd name="adj1" fmla="val 26471"/>
              <a:gd name="adj2" fmla="val 7657"/>
            </a:avLst>
          </a:prstGeom>
          <a:solidFill>
            <a:schemeClr val="accent6">
              <a:lumMod val="75000"/>
              <a:alpha val="71000"/>
            </a:schemeClr>
          </a:solidFill>
          <a:ln w="3175">
            <a:solidFill>
              <a:schemeClr val="bg1"/>
            </a:solidFill>
          </a:ln>
          <a:effectLst/>
          <a:scene3d>
            <a:camera prst="perspective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i="1" dirty="0" smtClean="0">
                <a:solidFill>
                  <a:schemeClr val="tx2"/>
                </a:solidFill>
              </a:rPr>
              <a:t>OGM</a:t>
            </a:r>
            <a:endParaRPr lang="fr-FR" sz="2000" b="1" i="1" dirty="0">
              <a:solidFill>
                <a:schemeClr val="tx2"/>
              </a:solidFill>
            </a:endParaRPr>
          </a:p>
        </p:txBody>
      </p:sp>
      <p:sp>
        <p:nvSpPr>
          <p:cNvPr id="36" name="Arrondir un rectangle avec un coin diagonal 35"/>
          <p:cNvSpPr/>
          <p:nvPr/>
        </p:nvSpPr>
        <p:spPr>
          <a:xfrm>
            <a:off x="7576462" y="1565465"/>
            <a:ext cx="1480410" cy="652779"/>
          </a:xfrm>
          <a:prstGeom prst="round2DiagRect">
            <a:avLst>
              <a:gd name="adj1" fmla="val 26471"/>
              <a:gd name="adj2" fmla="val 7657"/>
            </a:avLst>
          </a:prstGeom>
          <a:solidFill>
            <a:schemeClr val="accent6">
              <a:lumMod val="75000"/>
              <a:alpha val="71000"/>
            </a:schemeClr>
          </a:solidFill>
          <a:ln w="3175">
            <a:solidFill>
              <a:schemeClr val="bg1"/>
            </a:solidFill>
          </a:ln>
          <a:effectLst/>
          <a:scene3d>
            <a:camera prst="perspective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i="1" dirty="0" smtClean="0">
                <a:solidFill>
                  <a:schemeClr val="tx2"/>
                </a:solidFill>
              </a:rPr>
              <a:t>Agronomie</a:t>
            </a:r>
            <a:endParaRPr lang="fr-FR" sz="2000" b="1" i="1" dirty="0">
              <a:solidFill>
                <a:schemeClr val="tx2"/>
              </a:solidFill>
            </a:endParaRPr>
          </a:p>
        </p:txBody>
      </p:sp>
      <p:sp>
        <p:nvSpPr>
          <p:cNvPr id="37" name="Arrondir un rectangle avec un coin diagonal 36"/>
          <p:cNvSpPr/>
          <p:nvPr/>
        </p:nvSpPr>
        <p:spPr>
          <a:xfrm>
            <a:off x="7480309" y="3612607"/>
            <a:ext cx="1663691" cy="1090022"/>
          </a:xfrm>
          <a:prstGeom prst="round2DiagRect">
            <a:avLst>
              <a:gd name="adj1" fmla="val 26471"/>
              <a:gd name="adj2" fmla="val 10516"/>
            </a:avLst>
          </a:prstGeom>
          <a:solidFill>
            <a:schemeClr val="accent6">
              <a:lumMod val="75000"/>
              <a:alpha val="71000"/>
            </a:schemeClr>
          </a:solidFill>
          <a:ln w="3175">
            <a:solidFill>
              <a:schemeClr val="bg1"/>
            </a:solidFill>
          </a:ln>
          <a:effectLst/>
          <a:scene3d>
            <a:camera prst="perspective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i="1" dirty="0" smtClean="0">
                <a:solidFill>
                  <a:schemeClr val="tx2"/>
                </a:solidFill>
              </a:rPr>
              <a:t>Contrôle d’un produit alimentaire</a:t>
            </a:r>
            <a:endParaRPr lang="fr-FR" sz="2000" b="1" i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38636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Arrondir un rectangle avec un coin diagonal 33"/>
          <p:cNvSpPr/>
          <p:nvPr/>
        </p:nvSpPr>
        <p:spPr>
          <a:xfrm>
            <a:off x="571472" y="71414"/>
            <a:ext cx="8256005" cy="544048"/>
          </a:xfrm>
          <a:prstGeom prst="round2Diag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fr-FR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Les poursuites d’études</a:t>
            </a:r>
          </a:p>
        </p:txBody>
      </p:sp>
      <p:sp>
        <p:nvSpPr>
          <p:cNvPr id="48" name="Rectangle 47"/>
          <p:cNvSpPr/>
          <p:nvPr/>
        </p:nvSpPr>
        <p:spPr>
          <a:xfrm>
            <a:off x="0" y="0"/>
            <a:ext cx="500034" cy="6858000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3200" dirty="0" smtClean="0"/>
              <a:t>La </a:t>
            </a:r>
            <a:r>
              <a:rPr lang="fr-FR" sz="3200" dirty="0" smtClean="0"/>
              <a:t>série </a:t>
            </a:r>
            <a:r>
              <a:rPr lang="fr-FR" sz="3200" dirty="0" smtClean="0"/>
              <a:t>STL biotechnologies</a:t>
            </a:r>
            <a:endParaRPr lang="fr-FR" sz="32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283679" y="650632"/>
            <a:ext cx="7137768" cy="6189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c_Versailles_ss_marianne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14303" y="146961"/>
            <a:ext cx="1076848" cy="1166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459862" y="386110"/>
            <a:ext cx="7321276" cy="3706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Arrondir un rectangle avec un coin diagonal 4"/>
          <p:cNvSpPr/>
          <p:nvPr/>
        </p:nvSpPr>
        <p:spPr>
          <a:xfrm>
            <a:off x="1416320" y="4426859"/>
            <a:ext cx="7422876" cy="2090058"/>
          </a:xfrm>
          <a:prstGeom prst="round2DiagRect">
            <a:avLst/>
          </a:prstGeom>
          <a:gradFill flip="none" rotWithShape="1">
            <a:gsLst>
              <a:gs pos="0">
                <a:srgbClr val="5E9EFF">
                  <a:alpha val="0"/>
                </a:srgbClr>
              </a:gs>
              <a:gs pos="39999">
                <a:srgbClr val="85C2FF"/>
              </a:gs>
              <a:gs pos="60000">
                <a:srgbClr val="C4D6EB"/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13500000" scaled="1"/>
            <a:tileRect/>
          </a:gradFill>
          <a:ln>
            <a:noFill/>
          </a:ln>
          <a:effectLst/>
          <a:scene3d>
            <a:camera prst="orthographicFront"/>
            <a:lightRig rig="threePt" dir="t"/>
          </a:scene3d>
          <a:sp3d>
            <a:bevelT w="19050" h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 anchorCtr="0"/>
          <a:lstStyle/>
          <a:p>
            <a:pPr algn="ctr"/>
            <a:r>
              <a:rPr lang="fr-FR" sz="2400" b="1" i="1" dirty="0" smtClean="0">
                <a:solidFill>
                  <a:schemeClr val="tx2"/>
                </a:solidFill>
              </a:rPr>
              <a:t>Ressources internet</a:t>
            </a:r>
          </a:p>
          <a:p>
            <a:pPr algn="ctr"/>
            <a:r>
              <a:rPr lang="fr-FR" sz="2400" b="1" i="1" dirty="0" smtClean="0">
                <a:solidFill>
                  <a:schemeClr val="tx2"/>
                </a:solidFill>
              </a:rPr>
              <a:t>Diaporamas, </a:t>
            </a:r>
            <a:r>
              <a:rPr lang="fr-FR" sz="2400" b="1" i="1" dirty="0" smtClean="0">
                <a:solidFill>
                  <a:schemeClr val="tx2"/>
                </a:solidFill>
              </a:rPr>
              <a:t>plaquette, affiches, vidéo:   </a:t>
            </a:r>
          </a:p>
          <a:p>
            <a:pPr algn="ctr"/>
            <a:r>
              <a:rPr lang="fr-FR" sz="4000" b="1" i="1" dirty="0" smtClean="0">
                <a:solidFill>
                  <a:schemeClr val="tx2"/>
                </a:solidFill>
              </a:rPr>
              <a:t> </a:t>
            </a:r>
            <a:r>
              <a:rPr lang="fr-FR" sz="4000" i="1" dirty="0" err="1" smtClean="0">
                <a:solidFill>
                  <a:srgbClr val="0070C0"/>
                </a:solidFill>
              </a:rPr>
              <a:t>www.genie-bio.</a:t>
            </a:r>
            <a:r>
              <a:rPr lang="fr-FR" sz="4000" b="1" i="1" dirty="0" err="1" smtClean="0">
                <a:solidFill>
                  <a:srgbClr val="0070C0"/>
                </a:solidFill>
              </a:rPr>
              <a:t>ac</a:t>
            </a:r>
            <a:r>
              <a:rPr lang="fr-FR" sz="4000" i="1" dirty="0" err="1" smtClean="0">
                <a:solidFill>
                  <a:srgbClr val="0070C0"/>
                </a:solidFill>
              </a:rPr>
              <a:t>-</a:t>
            </a:r>
            <a:r>
              <a:rPr lang="fr-FR" sz="4000" b="1" i="1" dirty="0" err="1" smtClean="0">
                <a:solidFill>
                  <a:srgbClr val="0070C0"/>
                </a:solidFill>
              </a:rPr>
              <a:t>versailles</a:t>
            </a:r>
            <a:r>
              <a:rPr lang="fr-FR" sz="4000" i="1" dirty="0" err="1" smtClean="0">
                <a:solidFill>
                  <a:srgbClr val="0070C0"/>
                </a:solidFill>
              </a:rPr>
              <a:t>.fr</a:t>
            </a:r>
            <a:endParaRPr lang="fr-FR" sz="4000" b="1" i="1" dirty="0" smtClean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rrondir un rectangle avec un coin diagonal 4"/>
          <p:cNvSpPr/>
          <p:nvPr/>
        </p:nvSpPr>
        <p:spPr>
          <a:xfrm>
            <a:off x="550482" y="216974"/>
            <a:ext cx="8429683" cy="740969"/>
          </a:xfrm>
          <a:prstGeom prst="round2Diag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fr-FR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La démarche  technologique</a:t>
            </a:r>
            <a:endParaRPr lang="fr-FR" sz="4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500034" cy="6858000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3200" dirty="0" smtClean="0"/>
              <a:t>Sciences et Technologies de Laboratoire</a:t>
            </a:r>
            <a:endParaRPr lang="fr-FR" sz="3200" dirty="0"/>
          </a:p>
        </p:txBody>
      </p:sp>
      <p:sp>
        <p:nvSpPr>
          <p:cNvPr id="11" name="Espace réservé du contenu 3"/>
          <p:cNvSpPr txBox="1">
            <a:spLocks/>
          </p:cNvSpPr>
          <p:nvPr/>
        </p:nvSpPr>
        <p:spPr>
          <a:xfrm>
            <a:off x="685581" y="2503713"/>
            <a:ext cx="8475354" cy="2191285"/>
          </a:xfrm>
          <a:prstGeom prst="rect">
            <a:avLst/>
          </a:prstGeom>
          <a:noFill/>
          <a:ln w="38100" cap="flat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Des questions qui concernent l’élève </a:t>
            </a:r>
            <a:r>
              <a:rPr lang="fr-FR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pour mieux </a:t>
            </a:r>
            <a:r>
              <a:rPr lang="fr-FR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comprendre le monde </a:t>
            </a:r>
            <a:r>
              <a:rPr lang="fr-FR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dans lequel il vit </a:t>
            </a:r>
            <a:r>
              <a:rPr lang="fr-FR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</a:p>
          <a:p>
            <a:pPr marL="539750" lvl="1">
              <a:buFont typeface="Wingdings" pitchFamily="2" charset="2"/>
              <a:buChar char="v"/>
            </a:pPr>
            <a:r>
              <a:rPr lang="fr-FR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le quotidien</a:t>
            </a:r>
            <a:r>
              <a:rPr lang="fr-FR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fr-FR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le corps, </a:t>
            </a:r>
            <a:r>
              <a:rPr lang="fr-FR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la </a:t>
            </a:r>
            <a:r>
              <a:rPr lang="fr-FR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santé, la maison</a:t>
            </a:r>
            <a:endParaRPr lang="fr-FR" b="1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31813" lvl="1">
              <a:buFont typeface="Wingdings" pitchFamily="2" charset="2"/>
              <a:buChar char="v"/>
            </a:pPr>
            <a:r>
              <a:rPr lang="fr-FR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l’actualité, la société, les métiers 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859749" y="1586704"/>
            <a:ext cx="7811146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32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 quoi cela sert ? Comment cela </a:t>
            </a:r>
            <a:r>
              <a:rPr lang="fr-FR" sz="32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fonctionne ? </a:t>
            </a:r>
            <a:endParaRPr lang="fr-FR" sz="3200" b="1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632399" y="5156571"/>
            <a:ext cx="8265847" cy="107721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32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Une </a:t>
            </a:r>
            <a:r>
              <a:rPr lang="fr-FR" sz="32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démarche </a:t>
            </a:r>
            <a:r>
              <a:rPr lang="fr-FR" sz="32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qui répond à la </a:t>
            </a:r>
            <a:r>
              <a:rPr lang="fr-FR" sz="32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curiosité des élèves et donne du sens aux </a:t>
            </a:r>
            <a:r>
              <a:rPr lang="fr-FR" sz="32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apprentissages</a:t>
            </a:r>
            <a:endParaRPr lang="fr-FR" sz="3200" b="1" i="1" dirty="0"/>
          </a:p>
        </p:txBody>
      </p:sp>
    </p:spTree>
    <p:extLst>
      <p:ext uri="{BB962C8B-B14F-4D97-AF65-F5344CB8AC3E}">
        <p14:creationId xmlns:p14="http://schemas.microsoft.com/office/powerpoint/2010/main" val="1446099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500034" cy="6858000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3200" dirty="0" smtClean="0"/>
              <a:t>Sciences et Technologies de Laboratoire</a:t>
            </a:r>
            <a:endParaRPr lang="fr-FR" sz="3200" dirty="0"/>
          </a:p>
        </p:txBody>
      </p:sp>
      <p:sp>
        <p:nvSpPr>
          <p:cNvPr id="11" name="Espace réservé du contenu 3"/>
          <p:cNvSpPr txBox="1">
            <a:spLocks/>
          </p:cNvSpPr>
          <p:nvPr/>
        </p:nvSpPr>
        <p:spPr>
          <a:xfrm>
            <a:off x="750566" y="1632819"/>
            <a:ext cx="8229600" cy="893405"/>
          </a:xfrm>
          <a:prstGeom prst="rect">
            <a:avLst/>
          </a:prstGeom>
          <a:noFill/>
          <a:ln w="38100" cap="flat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endParaRPr lang="fr-FR" sz="2400" i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>
              <a:buFont typeface="Wingdings" pitchFamily="2" charset="2"/>
              <a:buChar char="v"/>
            </a:pPr>
            <a:endParaRPr lang="fr-FR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202699" y="1618220"/>
            <a:ext cx="7035939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36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</a:t>
            </a:r>
            <a:r>
              <a:rPr lang="fr-FR" sz="36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nalyser ou Produire</a:t>
            </a:r>
            <a:endParaRPr lang="fr-FR" sz="3600" b="1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Arrondir un rectangle avec un coin diagonal 7"/>
          <p:cNvSpPr/>
          <p:nvPr/>
        </p:nvSpPr>
        <p:spPr>
          <a:xfrm>
            <a:off x="1083780" y="216973"/>
            <a:ext cx="7563172" cy="1224369"/>
          </a:xfrm>
          <a:prstGeom prst="round2Diag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fr-FR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La</a:t>
            </a:r>
            <a:r>
              <a:rPr lang="fr-FR" sz="4000" dirty="0">
                <a:solidFill>
                  <a:srgbClr val="EEECE1"/>
                </a:solidFill>
              </a:rPr>
              <a:t> </a:t>
            </a:r>
            <a:r>
              <a:rPr lang="fr-FR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démarche </a:t>
            </a:r>
            <a:r>
              <a:rPr lang="fr-FR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expérimentale </a:t>
            </a:r>
            <a:endParaRPr lang="fr-FR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fr-FR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au laboratoire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1202699" y="2589530"/>
            <a:ext cx="766553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Réaliser un protocole :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fr-FR" sz="28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permet de développer </a:t>
            </a:r>
            <a:r>
              <a:rPr lang="fr-FR" sz="28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la rigueur </a:t>
            </a:r>
            <a:r>
              <a:rPr lang="fr-FR" sz="28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et l’autonomie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fr-FR" sz="28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permet de comprendre </a:t>
            </a:r>
            <a:r>
              <a:rPr lang="fr-FR" sz="28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des </a:t>
            </a:r>
            <a:r>
              <a:rPr lang="fr-FR" sz="28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concepts scientifiques et technologiques </a:t>
            </a:r>
            <a:endParaRPr lang="fr-FR" sz="2800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750566" y="4965105"/>
            <a:ext cx="8229600" cy="107721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32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FR" sz="32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Au </a:t>
            </a:r>
            <a:r>
              <a:rPr lang="fr-FR" sz="32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cœur de la formation de </a:t>
            </a:r>
            <a:r>
              <a:rPr lang="fr-FR" sz="32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l’élève</a:t>
            </a:r>
            <a:r>
              <a:rPr lang="fr-FR" sz="32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la </a:t>
            </a:r>
            <a:r>
              <a:rPr lang="fr-FR" sz="32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pratique </a:t>
            </a:r>
            <a:r>
              <a:rPr lang="fr-FR" sz="32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au </a:t>
            </a:r>
            <a:r>
              <a:rPr lang="fr-FR" sz="32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laboratoire développe </a:t>
            </a:r>
            <a:r>
              <a:rPr lang="fr-FR" sz="32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des </a:t>
            </a:r>
            <a:r>
              <a:rPr lang="fr-FR" sz="32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compétences .</a:t>
            </a:r>
          </a:p>
        </p:txBody>
      </p:sp>
    </p:spTree>
    <p:extLst>
      <p:ext uri="{BB962C8B-B14F-4D97-AF65-F5344CB8AC3E}">
        <p14:creationId xmlns:p14="http://schemas.microsoft.com/office/powerpoint/2010/main" val="13608889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500034" cy="6858000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3200" dirty="0" smtClean="0"/>
              <a:t>Sciences et Technologies de Laboratoire</a:t>
            </a:r>
            <a:endParaRPr lang="fr-FR" sz="3200" dirty="0"/>
          </a:p>
        </p:txBody>
      </p:sp>
      <p:sp>
        <p:nvSpPr>
          <p:cNvPr id="11" name="Espace réservé du contenu 3"/>
          <p:cNvSpPr txBox="1">
            <a:spLocks/>
          </p:cNvSpPr>
          <p:nvPr/>
        </p:nvSpPr>
        <p:spPr>
          <a:xfrm>
            <a:off x="750566" y="1632819"/>
            <a:ext cx="8229600" cy="893405"/>
          </a:xfrm>
          <a:prstGeom prst="rect">
            <a:avLst/>
          </a:prstGeom>
          <a:noFill/>
          <a:ln w="38100" cap="flat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endParaRPr lang="fr-FR" sz="2400" i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>
              <a:buFont typeface="Wingdings" pitchFamily="2" charset="2"/>
              <a:buChar char="v"/>
            </a:pPr>
            <a:endParaRPr lang="fr-FR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328968" y="1355700"/>
            <a:ext cx="7035939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36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</a:t>
            </a:r>
            <a:r>
              <a:rPr lang="fr-FR" sz="36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ener un projet collectif</a:t>
            </a:r>
            <a:endParaRPr lang="fr-FR" sz="3600" b="1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Arrondir un rectangle avec un coin diagonal 7"/>
          <p:cNvSpPr/>
          <p:nvPr/>
        </p:nvSpPr>
        <p:spPr>
          <a:xfrm>
            <a:off x="750566" y="216973"/>
            <a:ext cx="8229600" cy="898905"/>
          </a:xfrm>
          <a:prstGeom prst="round2Diag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fr-FR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Le projet </a:t>
            </a:r>
            <a:r>
              <a:rPr lang="fr-FR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technologique</a:t>
            </a:r>
            <a:r>
              <a:rPr lang="fr-FR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accompagné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1068034" y="2123271"/>
            <a:ext cx="759466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fr-FR" sz="32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Travailler en </a:t>
            </a:r>
            <a:r>
              <a:rPr lang="fr-FR" sz="32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équipe, </a:t>
            </a:r>
            <a:r>
              <a:rPr lang="fr-FR" sz="32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c’est échanger </a:t>
            </a:r>
            <a:r>
              <a:rPr lang="fr-FR" sz="32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des idées, </a:t>
            </a:r>
            <a:r>
              <a:rPr lang="fr-FR" sz="32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favoriser </a:t>
            </a:r>
            <a:r>
              <a:rPr lang="fr-FR" sz="32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la </a:t>
            </a:r>
            <a:r>
              <a:rPr lang="fr-FR" sz="32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complémentarité des talents.</a:t>
            </a:r>
            <a:endParaRPr lang="fr-FR" sz="1050" i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fr-FR" sz="32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Faire preuve d’initiative </a:t>
            </a:r>
            <a:r>
              <a:rPr lang="fr-FR" sz="32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c’est imaginer  des solutions techniques ou des hypothèses scientifiques à vérifier.</a:t>
            </a:r>
            <a:endParaRPr lang="fr-FR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918911" y="5402253"/>
            <a:ext cx="7743785" cy="107721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32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L’élève réalise un projet </a:t>
            </a:r>
            <a:r>
              <a:rPr lang="fr-FR" sz="32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en s’appuyant sur les technologies </a:t>
            </a:r>
            <a:r>
              <a:rPr lang="fr-FR" sz="32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 laboratoire</a:t>
            </a:r>
            <a:endParaRPr lang="fr-FR" sz="3200" b="1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01832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11-12\nouvelle STL 2011-2012\com STL film et plaquette 2012\photos lycée gilles\DSC_1256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70" t="24536" r="-2606" b="-21808"/>
          <a:stretch/>
        </p:blipFill>
        <p:spPr bwMode="auto">
          <a:xfrm>
            <a:off x="5154062" y="4179409"/>
            <a:ext cx="3989938" cy="3293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:\11-12\nouvelle STL 2011-2012\com STL film et plaquette 2012\photos lycée gilles\DSC_1266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0781" r="13519" b="2163"/>
          <a:stretch/>
        </p:blipFill>
        <p:spPr bwMode="auto">
          <a:xfrm>
            <a:off x="5957500" y="863587"/>
            <a:ext cx="2954271" cy="3114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8"/>
          <p:cNvPicPr>
            <a:picLocks noChangeAspect="1" noChangeArrowheads="1"/>
          </p:cNvPicPr>
          <p:nvPr/>
        </p:nvPicPr>
        <p:blipFill rotWithShape="1">
          <a:blip r:embed="rId6" cstate="print"/>
          <a:srcRect l="32453" t="22221" r="14596"/>
          <a:stretch/>
        </p:blipFill>
        <p:spPr bwMode="auto">
          <a:xfrm>
            <a:off x="545753" y="827623"/>
            <a:ext cx="3234940" cy="3171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2" descr="C:\Documents and Settings\cbonnefoy3.AD\Mes documents\IA_IPR\09_10\réforme des lycées\Rénovation STL 2010-2012\2011-2012\com STL film et plaquette 2012\plaquette STL biotechnologies  16 janvier\photos choisies\1 pipettes et boites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43493" y="4156446"/>
            <a:ext cx="3858477" cy="2555643"/>
          </a:xfrm>
          <a:prstGeom prst="rect">
            <a:avLst/>
          </a:prstGeom>
          <a:noFill/>
        </p:spPr>
      </p:pic>
      <p:grpSp>
        <p:nvGrpSpPr>
          <p:cNvPr id="3" name="Grouper 17"/>
          <p:cNvGrpSpPr/>
          <p:nvPr/>
        </p:nvGrpSpPr>
        <p:grpSpPr>
          <a:xfrm>
            <a:off x="2175781" y="1196580"/>
            <a:ext cx="5847922" cy="4135534"/>
            <a:chOff x="2154791" y="1847345"/>
            <a:chExt cx="5149901" cy="3747169"/>
          </a:xfrm>
        </p:grpSpPr>
        <p:graphicFrame>
          <p:nvGraphicFramePr>
            <p:cNvPr id="2" name="Diagramme 1"/>
            <p:cNvGraphicFramePr/>
            <p:nvPr>
              <p:extLst>
                <p:ext uri="{D42A27DB-BD31-4B8C-83A1-F6EECF244321}">
                  <p14:modId xmlns:p14="http://schemas.microsoft.com/office/powerpoint/2010/main" val="1576812205"/>
                </p:ext>
              </p:extLst>
            </p:nvPr>
          </p:nvGraphicFramePr>
          <p:xfrm>
            <a:off x="2154791" y="1847345"/>
            <a:ext cx="5149901" cy="3747169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8" r:lo="rId9" r:qs="rId10" r:cs="rId11"/>
            </a:graphicData>
          </a:graphic>
        </p:graphicFrame>
        <p:sp>
          <p:nvSpPr>
            <p:cNvPr id="4" name="ZoneTexte 3"/>
            <p:cNvSpPr txBox="1"/>
            <p:nvPr/>
          </p:nvSpPr>
          <p:spPr>
            <a:xfrm>
              <a:off x="4677193" y="2903130"/>
              <a:ext cx="1972635" cy="4183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400" b="1" dirty="0" smtClean="0"/>
                <a:t>Comprendre</a:t>
              </a:r>
              <a:endParaRPr lang="fr-FR" sz="2400" b="1" dirty="0"/>
            </a:p>
          </p:txBody>
        </p:sp>
      </p:grpSp>
      <p:sp>
        <p:nvSpPr>
          <p:cNvPr id="5" name="Arrondir un rectangle avec un coin diagonal 4"/>
          <p:cNvSpPr/>
          <p:nvPr/>
        </p:nvSpPr>
        <p:spPr>
          <a:xfrm>
            <a:off x="550482" y="42436"/>
            <a:ext cx="8429683" cy="664310"/>
          </a:xfrm>
          <a:prstGeom prst="round2Diag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fr-FR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Un enseignement des sciences par le concret</a:t>
            </a:r>
          </a:p>
        </p:txBody>
      </p:sp>
      <p:sp>
        <p:nvSpPr>
          <p:cNvPr id="22" name="Arc 21"/>
          <p:cNvSpPr/>
          <p:nvPr/>
        </p:nvSpPr>
        <p:spPr>
          <a:xfrm rot="18493139">
            <a:off x="2759914" y="1362737"/>
            <a:ext cx="3807560" cy="2960566"/>
          </a:xfrm>
          <a:prstGeom prst="arc">
            <a:avLst>
              <a:gd name="adj1" fmla="val 18727031"/>
              <a:gd name="adj2" fmla="val 21209661"/>
            </a:avLst>
          </a:prstGeom>
          <a:ln w="76200" cmpd="sng">
            <a:headEnd type="none"/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500034" cy="6858000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3200" smtClean="0"/>
              <a:t>Sciences et Technologies de Laboratoire</a:t>
            </a: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16195656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/>
          <p:cNvPicPr>
            <a:picLocks noChangeAspect="1"/>
          </p:cNvPicPr>
          <p:nvPr/>
        </p:nvPicPr>
        <p:blipFill rotWithShape="1">
          <a:blip r:embed="rId3" cstate="screen"/>
          <a:srcRect/>
          <a:stretch/>
        </p:blipFill>
        <p:spPr>
          <a:xfrm rot="9827990">
            <a:off x="6874393" y="1070620"/>
            <a:ext cx="2039930" cy="1186078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rot="18545435">
            <a:off x="4439500" y="967877"/>
            <a:ext cx="2580524" cy="156802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500034" cy="6858000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3200" dirty="0"/>
              <a:t>La série STL biotechnologies</a:t>
            </a:r>
            <a:endParaRPr lang="fr-FR" sz="3200" dirty="0"/>
          </a:p>
        </p:txBody>
      </p:sp>
      <p:sp>
        <p:nvSpPr>
          <p:cNvPr id="6" name="Arrondir un rectangle avec un coin diagonal 5"/>
          <p:cNvSpPr/>
          <p:nvPr/>
        </p:nvSpPr>
        <p:spPr>
          <a:xfrm>
            <a:off x="571472" y="71414"/>
            <a:ext cx="8429683" cy="664310"/>
          </a:xfrm>
          <a:prstGeom prst="round2Diag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fr-FR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Des concepts et des compétences transversales</a:t>
            </a:r>
          </a:p>
        </p:txBody>
      </p:sp>
      <p:graphicFrame>
        <p:nvGraphicFramePr>
          <p:cNvPr id="8" name="Espace réservé du contenu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72972027"/>
              </p:ext>
            </p:extLst>
          </p:nvPr>
        </p:nvGraphicFramePr>
        <p:xfrm>
          <a:off x="614625" y="1600200"/>
          <a:ext cx="825387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5" name="Rectangle 14"/>
          <p:cNvSpPr/>
          <p:nvPr/>
        </p:nvSpPr>
        <p:spPr>
          <a:xfrm>
            <a:off x="697424" y="6027003"/>
            <a:ext cx="788863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2400" i="1" dirty="0" smtClean="0">
                <a:latin typeface="Calibri" pitchFamily="34" charset="0"/>
              </a:rPr>
              <a:t>Un </a:t>
            </a:r>
            <a:r>
              <a:rPr lang="fr-FR" sz="2400" i="1" dirty="0">
                <a:latin typeface="Calibri" pitchFamily="34" charset="0"/>
              </a:rPr>
              <a:t>socle de </a:t>
            </a:r>
            <a:r>
              <a:rPr lang="fr-FR" sz="2400" i="1" dirty="0" smtClean="0">
                <a:latin typeface="Calibri" pitchFamily="34" charset="0"/>
              </a:rPr>
              <a:t>compétences </a:t>
            </a:r>
            <a:r>
              <a:rPr lang="fr-FR" sz="2400" i="1" dirty="0">
                <a:latin typeface="Calibri" pitchFamily="34" charset="0"/>
              </a:rPr>
              <a:t>scientifiques et technologiques commun aux activités du laboratoire </a:t>
            </a:r>
          </a:p>
        </p:txBody>
      </p:sp>
    </p:spTree>
    <p:extLst>
      <p:ext uri="{BB962C8B-B14F-4D97-AF65-F5344CB8AC3E}">
        <p14:creationId xmlns:p14="http://schemas.microsoft.com/office/powerpoint/2010/main" val="3728985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0" y="0"/>
            <a:ext cx="500034" cy="6858000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3200" dirty="0"/>
              <a:t>La série STL biotechnologies</a:t>
            </a:r>
            <a:endParaRPr lang="fr-FR" sz="3200" dirty="0"/>
          </a:p>
        </p:txBody>
      </p:sp>
      <p:graphicFrame>
        <p:nvGraphicFramePr>
          <p:cNvPr id="15" name="Diagramme 14"/>
          <p:cNvGraphicFramePr/>
          <p:nvPr>
            <p:extLst>
              <p:ext uri="{D42A27DB-BD31-4B8C-83A1-F6EECF244321}">
                <p14:modId xmlns:p14="http://schemas.microsoft.com/office/powerpoint/2010/main" val="4036229777"/>
              </p:ext>
            </p:extLst>
          </p:nvPr>
        </p:nvGraphicFramePr>
        <p:xfrm>
          <a:off x="1511633" y="1576293"/>
          <a:ext cx="7014308" cy="51288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6" name="Arrondir un rectangle avec un coin diagonal 15"/>
          <p:cNvSpPr/>
          <p:nvPr/>
        </p:nvSpPr>
        <p:spPr>
          <a:xfrm>
            <a:off x="571472" y="46494"/>
            <a:ext cx="8429683" cy="1363851"/>
          </a:xfrm>
          <a:prstGeom prst="round2Diag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fr-FR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Interdisciplinarité centrée sur l’enseignement de spécialité</a:t>
            </a:r>
          </a:p>
        </p:txBody>
      </p:sp>
    </p:spTree>
    <p:extLst>
      <p:ext uri="{BB962C8B-B14F-4D97-AF65-F5344CB8AC3E}">
        <p14:creationId xmlns:p14="http://schemas.microsoft.com/office/powerpoint/2010/main" val="30448522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Noyau MEI" descr="C:\Users\user\Documents\My Dropbox\03-Développements\STI2D\Boule-grise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8571" y="0"/>
            <a:ext cx="6329241" cy="6342399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ctangle 23"/>
          <p:cNvSpPr/>
          <p:nvPr/>
        </p:nvSpPr>
        <p:spPr>
          <a:xfrm>
            <a:off x="0" y="0"/>
            <a:ext cx="500034" cy="6858000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3200" dirty="0"/>
              <a:t>La série STL biotechnologies</a:t>
            </a:r>
            <a:endParaRPr lang="fr-FR" sz="3200" dirty="0"/>
          </a:p>
        </p:txBody>
      </p:sp>
      <p:sp>
        <p:nvSpPr>
          <p:cNvPr id="34" name="Arrondir un rectangle avec un coin diagonal 33"/>
          <p:cNvSpPr/>
          <p:nvPr/>
        </p:nvSpPr>
        <p:spPr>
          <a:xfrm>
            <a:off x="571472" y="71414"/>
            <a:ext cx="8429683" cy="664310"/>
          </a:xfrm>
          <a:prstGeom prst="round2Diag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fr-FR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Une série équilibrée</a:t>
            </a:r>
          </a:p>
        </p:txBody>
      </p:sp>
      <p:sp>
        <p:nvSpPr>
          <p:cNvPr id="6" name="Arrondir un rectangle avec un coin diagonal 5"/>
          <p:cNvSpPr/>
          <p:nvPr/>
        </p:nvSpPr>
        <p:spPr>
          <a:xfrm>
            <a:off x="2101562" y="4587200"/>
            <a:ext cx="5359111" cy="2400951"/>
          </a:xfrm>
          <a:prstGeom prst="round2Diag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  <a:scene3d>
            <a:camera prst="perspectiveRelaxed"/>
            <a:lightRig rig="threePt" dir="t"/>
          </a:scene3d>
          <a:sp3d z="-95250">
            <a:bevelT w="19050" h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fr-FR" sz="4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7" name="Organigramme : Disque magnétique 26"/>
          <p:cNvSpPr/>
          <p:nvPr/>
        </p:nvSpPr>
        <p:spPr>
          <a:xfrm>
            <a:off x="2622407" y="633846"/>
            <a:ext cx="2438400" cy="5969240"/>
          </a:xfrm>
          <a:prstGeom prst="flowChartMagneticDisk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32h</a:t>
            </a:r>
            <a:endParaRPr lang="fr-FR" dirty="0"/>
          </a:p>
        </p:txBody>
      </p:sp>
      <p:sp>
        <p:nvSpPr>
          <p:cNvPr id="30" name="Ellipse 29"/>
          <p:cNvSpPr/>
          <p:nvPr/>
        </p:nvSpPr>
        <p:spPr>
          <a:xfrm>
            <a:off x="3052814" y="5100185"/>
            <a:ext cx="1639932" cy="1639932"/>
          </a:xfrm>
          <a:prstGeom prst="ellipse">
            <a:avLst/>
          </a:prstGeom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8908247" lon="18735286" rev="3336694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fr-FR" sz="2400" dirty="0" smtClean="0"/>
              <a:t>1ère</a:t>
            </a:r>
            <a:endParaRPr lang="fr-FR" sz="1400" dirty="0"/>
          </a:p>
        </p:txBody>
      </p:sp>
      <p:sp>
        <p:nvSpPr>
          <p:cNvPr id="28" name="Organigramme : Disque magnétique 27"/>
          <p:cNvSpPr/>
          <p:nvPr/>
        </p:nvSpPr>
        <p:spPr>
          <a:xfrm>
            <a:off x="4580318" y="492225"/>
            <a:ext cx="2438400" cy="5969240"/>
          </a:xfrm>
          <a:prstGeom prst="flowChartMagneticDisk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1" name="Ellipse 30"/>
          <p:cNvSpPr/>
          <p:nvPr/>
        </p:nvSpPr>
        <p:spPr>
          <a:xfrm>
            <a:off x="4932699" y="5085687"/>
            <a:ext cx="1639932" cy="1639932"/>
          </a:xfrm>
          <a:prstGeom prst="ellipse">
            <a:avLst/>
          </a:prstGeom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8908247" lon="18735286" rev="3336694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fr-FR" sz="2400" dirty="0" err="1" smtClean="0"/>
              <a:t>Term</a:t>
            </a:r>
            <a:r>
              <a:rPr lang="fr-FR" sz="2400" dirty="0" smtClean="0"/>
              <a:t>.</a:t>
            </a:r>
            <a:endParaRPr lang="fr-FR" sz="1400" dirty="0"/>
          </a:p>
        </p:txBody>
      </p:sp>
      <p:sp>
        <p:nvSpPr>
          <p:cNvPr id="20" name="Accolade fermante 19"/>
          <p:cNvSpPr/>
          <p:nvPr/>
        </p:nvSpPr>
        <p:spPr>
          <a:xfrm flipH="1">
            <a:off x="3087960" y="986077"/>
            <a:ext cx="223876" cy="2872098"/>
          </a:xfrm>
          <a:prstGeom prst="rightBrace">
            <a:avLst>
              <a:gd name="adj1" fmla="val 8333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vert270" rtlCol="0" anchor="ctr"/>
          <a:lstStyle/>
          <a:p>
            <a:pPr algn="ctr"/>
            <a:endParaRPr lang="fr-FR" dirty="0"/>
          </a:p>
        </p:txBody>
      </p:sp>
      <p:sp>
        <p:nvSpPr>
          <p:cNvPr id="26" name="Accolade fermante 25"/>
          <p:cNvSpPr/>
          <p:nvPr/>
        </p:nvSpPr>
        <p:spPr>
          <a:xfrm flipV="1">
            <a:off x="4350947" y="954108"/>
            <a:ext cx="283017" cy="4931995"/>
          </a:xfrm>
          <a:prstGeom prst="rightBrace">
            <a:avLst>
              <a:gd name="adj1" fmla="val 8333"/>
              <a:gd name="adj2" fmla="val 49744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vert270" rtlCol="0" anchor="ctr"/>
          <a:lstStyle/>
          <a:p>
            <a:pPr algn="ctr"/>
            <a:endParaRPr lang="fr-FR" dirty="0"/>
          </a:p>
        </p:txBody>
      </p:sp>
      <p:sp>
        <p:nvSpPr>
          <p:cNvPr id="23" name="Arrondir un rectangle avec un coin diagonal 22"/>
          <p:cNvSpPr/>
          <p:nvPr/>
        </p:nvSpPr>
        <p:spPr>
          <a:xfrm>
            <a:off x="571472" y="3853897"/>
            <a:ext cx="2686482" cy="2415931"/>
          </a:xfrm>
          <a:prstGeom prst="round2DiagRect">
            <a:avLst>
              <a:gd name="adj1" fmla="val 18217"/>
              <a:gd name="adj2" fmla="val 0"/>
            </a:avLst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100000">
                <a:srgbClr val="FFFFFF"/>
              </a:gs>
            </a:gsLst>
            <a:lin ang="12780000" scaled="0"/>
            <a:tileRect/>
          </a:gradFill>
          <a:ln>
            <a:noFill/>
          </a:ln>
          <a:effectLst/>
          <a:scene3d>
            <a:camera prst="orthographicFront"/>
            <a:lightRig rig="threePt" dir="t"/>
          </a:scene3d>
          <a:sp3d>
            <a:bevelT w="19050" h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fr-FR" sz="2400" b="1" i="1" dirty="0" smtClean="0">
                <a:solidFill>
                  <a:schemeClr val="tx2"/>
                </a:solidFill>
              </a:rPr>
              <a:t>Des enseignements généraux renforcés</a:t>
            </a:r>
          </a:p>
          <a:p>
            <a:r>
              <a:rPr lang="fr-FR" sz="2400" b="1" i="1" dirty="0" smtClean="0">
                <a:solidFill>
                  <a:srgbClr val="0070C0"/>
                </a:solidFill>
              </a:rPr>
              <a:t>19h </a:t>
            </a:r>
            <a:r>
              <a:rPr lang="fr-FR" sz="2400" b="1" i="1" dirty="0">
                <a:solidFill>
                  <a:srgbClr val="0070C0"/>
                </a:solidFill>
              </a:rPr>
              <a:t>en première</a:t>
            </a:r>
          </a:p>
          <a:p>
            <a:r>
              <a:rPr lang="fr-FR" sz="2400" b="1" i="1" dirty="0" smtClean="0">
                <a:solidFill>
                  <a:srgbClr val="0070C0"/>
                </a:solidFill>
              </a:rPr>
              <a:t>17 </a:t>
            </a:r>
            <a:r>
              <a:rPr lang="fr-FR" sz="2400" b="1" i="1" dirty="0">
                <a:solidFill>
                  <a:srgbClr val="0070C0"/>
                </a:solidFill>
              </a:rPr>
              <a:t>h en terminale</a:t>
            </a:r>
          </a:p>
          <a:p>
            <a:endParaRPr lang="fr-FR" sz="2400" b="1" i="1" dirty="0" smtClean="0">
              <a:solidFill>
                <a:schemeClr val="tx2"/>
              </a:solidFill>
            </a:endParaRPr>
          </a:p>
          <a:p>
            <a:r>
              <a:rPr lang="fr-FR" sz="2400" b="1" i="1" dirty="0" smtClean="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36" name="Arrondir un rectangle avec un coin diagonal 35"/>
          <p:cNvSpPr/>
          <p:nvPr/>
        </p:nvSpPr>
        <p:spPr>
          <a:xfrm>
            <a:off x="571472" y="971563"/>
            <a:ext cx="2686482" cy="2722182"/>
          </a:xfrm>
          <a:prstGeom prst="round2DiagRect">
            <a:avLst>
              <a:gd name="adj1" fmla="val 18217"/>
              <a:gd name="adj2" fmla="val 0"/>
            </a:avLst>
          </a:prstGeom>
          <a:gradFill flip="none" rotWithShape="1">
            <a:gsLst>
              <a:gs pos="30000">
                <a:schemeClr val="accent4"/>
              </a:gs>
              <a:gs pos="6000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13500000" scaled="1"/>
            <a:tileRect/>
          </a:gradFill>
          <a:ln>
            <a:noFill/>
          </a:ln>
          <a:effectLst/>
          <a:scene3d>
            <a:camera prst="orthographicFront"/>
            <a:lightRig rig="threePt" dir="t"/>
          </a:scene3d>
          <a:sp3d>
            <a:bevelT w="19050" h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fr-FR" sz="2400" b="1" i="1" dirty="0" smtClean="0">
                <a:solidFill>
                  <a:schemeClr val="tx2"/>
                </a:solidFill>
              </a:rPr>
              <a:t>Des enseignements technologiques variés</a:t>
            </a:r>
          </a:p>
          <a:p>
            <a:r>
              <a:rPr lang="fr-FR" sz="2400" b="1" i="1" dirty="0" smtClean="0">
                <a:solidFill>
                  <a:srgbClr val="FF0000"/>
                </a:solidFill>
              </a:rPr>
              <a:t>13h en première</a:t>
            </a:r>
          </a:p>
          <a:p>
            <a:r>
              <a:rPr lang="fr-FR" sz="2400" b="1" i="1" dirty="0" smtClean="0">
                <a:solidFill>
                  <a:srgbClr val="FF0000"/>
                </a:solidFill>
              </a:rPr>
              <a:t>15 h en terminale</a:t>
            </a:r>
            <a:endParaRPr lang="fr-FR" sz="2400" b="1" i="1" dirty="0">
              <a:solidFill>
                <a:srgbClr val="FF0000"/>
              </a:solidFill>
            </a:endParaRPr>
          </a:p>
        </p:txBody>
      </p:sp>
      <p:sp>
        <p:nvSpPr>
          <p:cNvPr id="37" name="Arrondir un rectangle avec un coin diagonal 36"/>
          <p:cNvSpPr/>
          <p:nvPr/>
        </p:nvSpPr>
        <p:spPr>
          <a:xfrm>
            <a:off x="6321080" y="913017"/>
            <a:ext cx="2793891" cy="1824322"/>
          </a:xfrm>
          <a:prstGeom prst="round2DiagRect">
            <a:avLst>
              <a:gd name="adj1" fmla="val 18217"/>
              <a:gd name="adj2" fmla="val 0"/>
            </a:avLst>
          </a:prstGeom>
          <a:gradFill flip="none" rotWithShape="1">
            <a:gsLst>
              <a:gs pos="1000">
                <a:srgbClr val="009900"/>
              </a:gs>
              <a:gs pos="39000">
                <a:srgbClr val="00C900"/>
              </a:gs>
              <a:gs pos="60000">
                <a:srgbClr val="45D943"/>
              </a:gs>
              <a:gs pos="100000">
                <a:srgbClr val="CCFFCC"/>
              </a:gs>
            </a:gsLst>
            <a:lin ang="13500000" scaled="1"/>
            <a:tileRect/>
          </a:gradFill>
          <a:ln>
            <a:noFill/>
          </a:ln>
          <a:effectLst/>
          <a:scene3d>
            <a:camera prst="orthographicFront"/>
            <a:lightRig rig="threePt" dir="t"/>
          </a:scene3d>
          <a:sp3d>
            <a:bevelT w="19050" h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fr-FR" sz="2400" b="1" i="1" dirty="0" smtClean="0">
                <a:solidFill>
                  <a:schemeClr val="tx2"/>
                </a:solidFill>
              </a:rPr>
              <a:t>Un enseignement de spécialité cœur  de formation </a:t>
            </a:r>
            <a:r>
              <a:rPr lang="fr-FR" sz="2400" i="1" dirty="0" smtClean="0">
                <a:solidFill>
                  <a:schemeClr val="tx2"/>
                </a:solidFill>
              </a:rPr>
              <a:t>: </a:t>
            </a:r>
          </a:p>
          <a:p>
            <a:pPr algn="ctr"/>
            <a:r>
              <a:rPr lang="fr-FR" sz="2400" b="1" i="1" dirty="0" smtClean="0">
                <a:solidFill>
                  <a:srgbClr val="336633"/>
                </a:solidFill>
              </a:rPr>
              <a:t>Biotechnologies</a:t>
            </a:r>
            <a:endParaRPr lang="fr-FR" sz="2400" b="1" i="1" dirty="0">
              <a:solidFill>
                <a:srgbClr val="336633"/>
              </a:solidFill>
            </a:endParaRPr>
          </a:p>
        </p:txBody>
      </p:sp>
      <p:grpSp>
        <p:nvGrpSpPr>
          <p:cNvPr id="5" name="Grouper 4"/>
          <p:cNvGrpSpPr/>
          <p:nvPr/>
        </p:nvGrpSpPr>
        <p:grpSpPr>
          <a:xfrm>
            <a:off x="5243510" y="913017"/>
            <a:ext cx="1049531" cy="5012617"/>
            <a:chOff x="5243510" y="913017"/>
            <a:chExt cx="1049531" cy="5012617"/>
          </a:xfrm>
        </p:grpSpPr>
        <p:sp>
          <p:nvSpPr>
            <p:cNvPr id="13" name="Cylindre 12"/>
            <p:cNvSpPr/>
            <p:nvPr/>
          </p:nvSpPr>
          <p:spPr>
            <a:xfrm>
              <a:off x="5243512" y="3663879"/>
              <a:ext cx="1044000" cy="2261755"/>
            </a:xfrm>
            <a:prstGeom prst="can">
              <a:avLst/>
            </a:prstGeom>
            <a:gradFill flip="none" rotWithShape="1">
              <a:gsLst>
                <a:gs pos="0">
                  <a:schemeClr val="accent2">
                    <a:lumMod val="75000"/>
                    <a:shade val="30000"/>
                    <a:satMod val="115000"/>
                  </a:schemeClr>
                </a:gs>
                <a:gs pos="50000">
                  <a:schemeClr val="accent2">
                    <a:lumMod val="75000"/>
                    <a:shade val="67500"/>
                    <a:satMod val="115000"/>
                  </a:schemeClr>
                </a:gs>
                <a:gs pos="100000">
                  <a:schemeClr val="accent2">
                    <a:lumMod val="20000"/>
                    <a:lumOff val="80000"/>
                  </a:schemeClr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  <a:reflection blurRad="6350" stA="52000" endA="300" endPos="3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r>
                <a:rPr lang="fr-FR" sz="1100" b="1" dirty="0" smtClean="0"/>
                <a:t>Enseignement Général</a:t>
              </a:r>
            </a:p>
            <a:p>
              <a:pPr algn="ctr"/>
              <a:r>
                <a:rPr lang="fr-FR" sz="1400" b="1" dirty="0" smtClean="0"/>
                <a:t>17h</a:t>
              </a:r>
              <a:endParaRPr lang="fr-FR" sz="1100" b="1" dirty="0"/>
            </a:p>
          </p:txBody>
        </p:sp>
        <p:sp>
          <p:nvSpPr>
            <p:cNvPr id="14" name="Cylindre 13"/>
            <p:cNvSpPr/>
            <p:nvPr/>
          </p:nvSpPr>
          <p:spPr>
            <a:xfrm>
              <a:off x="5243510" y="3490050"/>
              <a:ext cx="1044000" cy="436418"/>
            </a:xfrm>
            <a:prstGeom prst="can">
              <a:avLst>
                <a:gd name="adj" fmla="val 28742"/>
              </a:avLst>
            </a:prstGeom>
            <a:gradFill flip="none" rotWithShape="1">
              <a:gsLst>
                <a:gs pos="71000">
                  <a:srgbClr val="FF0000"/>
                </a:gs>
                <a:gs pos="100000">
                  <a:schemeClr val="accent2">
                    <a:lumMod val="20000"/>
                    <a:lumOff val="80000"/>
                  </a:schemeClr>
                </a:gs>
              </a:gsLst>
              <a:lin ang="24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r>
                <a:rPr lang="fr-FR" sz="1100" b="1" dirty="0" smtClean="0"/>
                <a:t>LV1 Techno 1h</a:t>
              </a:r>
              <a:endParaRPr lang="fr-FR" sz="1100" b="1" dirty="0"/>
            </a:p>
          </p:txBody>
        </p:sp>
        <p:sp>
          <p:nvSpPr>
            <p:cNvPr id="29" name="Cylindre 28"/>
            <p:cNvSpPr/>
            <p:nvPr/>
          </p:nvSpPr>
          <p:spPr>
            <a:xfrm>
              <a:off x="5249041" y="2737339"/>
              <a:ext cx="1044000" cy="902676"/>
            </a:xfrm>
            <a:prstGeom prst="can">
              <a:avLst>
                <a:gd name="adj" fmla="val 16837"/>
              </a:avLst>
            </a:prstGeom>
            <a:blipFill>
              <a:blip r:embed="rId4" cstate="screen"/>
              <a:stretch>
                <a:fillRect l="-14000" r="-14000"/>
              </a:stretch>
            </a:blipFill>
            <a:ln>
              <a:noFill/>
            </a:ln>
            <a:scene3d>
              <a:camera prst="orthographicFront"/>
              <a:lightRig rig="threePt" dir="t"/>
            </a:scene3d>
            <a:sp3d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r>
                <a:rPr lang="fr-FR" sz="1200" b="1" dirty="0" smtClean="0"/>
                <a:t>Chimie biochimie sciences du vivant 4h</a:t>
              </a:r>
              <a:endParaRPr lang="fr-FR" sz="1200" b="1" dirty="0"/>
            </a:p>
          </p:txBody>
        </p:sp>
        <p:sp>
          <p:nvSpPr>
            <p:cNvPr id="16" name="Cylindre 15"/>
            <p:cNvSpPr/>
            <p:nvPr/>
          </p:nvSpPr>
          <p:spPr>
            <a:xfrm>
              <a:off x="5246836" y="913017"/>
              <a:ext cx="1044000" cy="1991236"/>
            </a:xfrm>
            <a:prstGeom prst="can">
              <a:avLst>
                <a:gd name="adj" fmla="val 16837"/>
              </a:avLst>
            </a:prstGeom>
            <a:blipFill>
              <a:blip r:embed="rId5" cstate="screen"/>
              <a:stretch>
                <a:fillRect l="-14000" r="-14000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r>
                <a:rPr lang="fr-FR" sz="1600" b="1" dirty="0" err="1" smtClean="0"/>
                <a:t>Biotechno</a:t>
              </a:r>
              <a:endParaRPr lang="fr-FR" sz="1600" b="1" dirty="0" smtClean="0"/>
            </a:p>
            <a:p>
              <a:pPr algn="ctr"/>
              <a:r>
                <a:rPr lang="fr-FR" sz="1600" b="1" dirty="0" smtClean="0"/>
                <a:t>10h</a:t>
              </a:r>
              <a:endParaRPr lang="fr-FR" sz="1600" b="1" dirty="0"/>
            </a:p>
          </p:txBody>
        </p:sp>
      </p:grpSp>
      <p:grpSp>
        <p:nvGrpSpPr>
          <p:cNvPr id="4" name="Grouper 3"/>
          <p:cNvGrpSpPr/>
          <p:nvPr/>
        </p:nvGrpSpPr>
        <p:grpSpPr>
          <a:xfrm>
            <a:off x="3349057" y="957956"/>
            <a:ext cx="1045916" cy="4978069"/>
            <a:chOff x="3349057" y="957956"/>
            <a:chExt cx="1045916" cy="4978069"/>
          </a:xfrm>
        </p:grpSpPr>
        <p:sp>
          <p:nvSpPr>
            <p:cNvPr id="3" name="Cylindre 2"/>
            <p:cNvSpPr/>
            <p:nvPr/>
          </p:nvSpPr>
          <p:spPr>
            <a:xfrm>
              <a:off x="3350973" y="3411034"/>
              <a:ext cx="1044000" cy="2524991"/>
            </a:xfrm>
            <a:prstGeom prst="can">
              <a:avLst/>
            </a:prstGeom>
            <a:gradFill flip="none" rotWithShape="1">
              <a:gsLst>
                <a:gs pos="0">
                  <a:srgbClr val="800000"/>
                </a:gs>
                <a:gs pos="50000">
                  <a:schemeClr val="accent2">
                    <a:lumMod val="75000"/>
                    <a:shade val="67500"/>
                    <a:satMod val="115000"/>
                  </a:schemeClr>
                </a:gs>
                <a:gs pos="100000">
                  <a:schemeClr val="accent2">
                    <a:lumMod val="20000"/>
                    <a:lumOff val="80000"/>
                  </a:schemeClr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  <a:reflection blurRad="6350" stA="52000" endA="300" endPos="3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r>
                <a:rPr lang="fr-FR" sz="1200" b="1" dirty="0"/>
                <a:t>Enseignement Général</a:t>
              </a:r>
            </a:p>
            <a:p>
              <a:pPr algn="ctr"/>
              <a:r>
                <a:rPr lang="fr-FR" sz="1200" b="1" dirty="0"/>
                <a:t>19h</a:t>
              </a:r>
            </a:p>
          </p:txBody>
        </p:sp>
        <p:sp>
          <p:nvSpPr>
            <p:cNvPr id="12" name="Cylindre 11"/>
            <p:cNvSpPr/>
            <p:nvPr/>
          </p:nvSpPr>
          <p:spPr>
            <a:xfrm>
              <a:off x="3349057" y="3447848"/>
              <a:ext cx="1044000" cy="436418"/>
            </a:xfrm>
            <a:prstGeom prst="can">
              <a:avLst>
                <a:gd name="adj" fmla="val 16837"/>
              </a:avLst>
            </a:prstGeom>
            <a:gradFill flip="none" rotWithShape="1">
              <a:gsLst>
                <a:gs pos="72000">
                  <a:srgbClr val="FF0000"/>
                </a:gs>
                <a:gs pos="98000">
                  <a:schemeClr val="bg1"/>
                </a:gs>
              </a:gsLst>
              <a:lin ang="162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r>
                <a:rPr lang="fr-FR" sz="1100" b="1" dirty="0" smtClean="0"/>
                <a:t>LV1 Techno 1h</a:t>
              </a:r>
              <a:endParaRPr lang="fr-FR" sz="1100" b="1" dirty="0"/>
            </a:p>
          </p:txBody>
        </p:sp>
        <p:sp>
          <p:nvSpPr>
            <p:cNvPr id="10" name="Cylindre 9"/>
            <p:cNvSpPr/>
            <p:nvPr/>
          </p:nvSpPr>
          <p:spPr>
            <a:xfrm>
              <a:off x="3350280" y="2939143"/>
              <a:ext cx="1044000" cy="587829"/>
            </a:xfrm>
            <a:prstGeom prst="can">
              <a:avLst>
                <a:gd name="adj" fmla="val 16837"/>
              </a:avLst>
            </a:prstGeom>
            <a:gradFill flip="none" rotWithShape="1">
              <a:gsLst>
                <a:gs pos="79000">
                  <a:srgbClr val="7030A0"/>
                </a:gs>
                <a:gs pos="100000">
                  <a:srgbClr val="FFFFFF"/>
                </a:gs>
              </a:gsLst>
              <a:lin ang="2700000" scaled="0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r>
                <a:rPr lang="fr-FR" sz="1100" dirty="0" smtClean="0"/>
                <a:t>Mesures et instrument 2h</a:t>
              </a:r>
              <a:endParaRPr lang="fr-FR" sz="1100" dirty="0"/>
            </a:p>
          </p:txBody>
        </p:sp>
        <p:sp>
          <p:nvSpPr>
            <p:cNvPr id="32" name="Cylindre 31"/>
            <p:cNvSpPr/>
            <p:nvPr/>
          </p:nvSpPr>
          <p:spPr>
            <a:xfrm>
              <a:off x="3350388" y="2176602"/>
              <a:ext cx="1044000" cy="902676"/>
            </a:xfrm>
            <a:prstGeom prst="can">
              <a:avLst>
                <a:gd name="adj" fmla="val 16837"/>
              </a:avLst>
            </a:prstGeom>
            <a:blipFill>
              <a:blip r:embed="rId4" cstate="screen"/>
              <a:stretch>
                <a:fillRect l="-14000" r="-14000"/>
              </a:stretch>
            </a:blipFill>
            <a:ln>
              <a:noFill/>
            </a:ln>
            <a:scene3d>
              <a:camera prst="orthographicFront"/>
              <a:lightRig rig="threePt" dir="t"/>
            </a:scene3d>
            <a:sp3d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r>
                <a:rPr lang="fr-FR" sz="1200" b="1" dirty="0" smtClean="0"/>
                <a:t>Chimie biochimie sciences du vivant 4h</a:t>
              </a:r>
              <a:endParaRPr lang="fr-FR" sz="1200" b="1" dirty="0"/>
            </a:p>
          </p:txBody>
        </p:sp>
        <p:sp>
          <p:nvSpPr>
            <p:cNvPr id="11" name="Cylindre 10"/>
            <p:cNvSpPr/>
            <p:nvPr/>
          </p:nvSpPr>
          <p:spPr>
            <a:xfrm>
              <a:off x="3350648" y="957956"/>
              <a:ext cx="1044000" cy="1380798"/>
            </a:xfrm>
            <a:prstGeom prst="can">
              <a:avLst>
                <a:gd name="adj" fmla="val 16837"/>
              </a:avLst>
            </a:prstGeom>
            <a:blipFill>
              <a:blip r:embed="rId5" cstate="screen"/>
              <a:stretch>
                <a:fillRect l="-14000" r="-14000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r>
                <a:rPr lang="fr-FR" sz="1600" b="1" dirty="0" err="1" smtClean="0"/>
                <a:t>Biotechno</a:t>
              </a:r>
              <a:endParaRPr lang="fr-FR" sz="1600" b="1" dirty="0" smtClean="0"/>
            </a:p>
            <a:p>
              <a:pPr algn="ctr"/>
              <a:r>
                <a:rPr lang="fr-FR" sz="1600" b="1" dirty="0" smtClean="0"/>
                <a:t>6h</a:t>
              </a:r>
              <a:endParaRPr lang="fr-FR" sz="1600" b="1" dirty="0"/>
            </a:p>
          </p:txBody>
        </p:sp>
      </p:grpSp>
      <p:sp>
        <p:nvSpPr>
          <p:cNvPr id="39" name="ZoneTexte 38"/>
          <p:cNvSpPr txBox="1"/>
          <p:nvPr/>
        </p:nvSpPr>
        <p:spPr>
          <a:xfrm>
            <a:off x="4534513" y="3012766"/>
            <a:ext cx="594266" cy="64633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fr-FR" dirty="0" smtClean="0"/>
              <a:t>   32h</a:t>
            </a:r>
            <a:endParaRPr lang="fr-FR" dirty="0"/>
          </a:p>
        </p:txBody>
      </p:sp>
      <p:sp>
        <p:nvSpPr>
          <p:cNvPr id="40" name="Accolade fermante 39"/>
          <p:cNvSpPr/>
          <p:nvPr/>
        </p:nvSpPr>
        <p:spPr>
          <a:xfrm flipH="1" flipV="1">
            <a:off x="4962583" y="937003"/>
            <a:ext cx="318110" cy="4904350"/>
          </a:xfrm>
          <a:prstGeom prst="rightBrace">
            <a:avLst>
              <a:gd name="adj1" fmla="val 8333"/>
              <a:gd name="adj2" fmla="val 49744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vert270"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191924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rrondir un rectangle avec un coin diagonal 4"/>
          <p:cNvSpPr/>
          <p:nvPr/>
        </p:nvSpPr>
        <p:spPr>
          <a:xfrm>
            <a:off x="518997" y="84420"/>
            <a:ext cx="8527922" cy="664310"/>
          </a:xfrm>
          <a:prstGeom prst="round2Diag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fr-FR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Une pédagogie de l’accompagnement</a:t>
            </a:r>
          </a:p>
        </p:txBody>
      </p:sp>
      <p:sp>
        <p:nvSpPr>
          <p:cNvPr id="27" name="Espace réservé du contenu 26"/>
          <p:cNvSpPr>
            <a:spLocks noGrp="1"/>
          </p:cNvSpPr>
          <p:nvPr>
            <p:ph sz="quarter" idx="4"/>
          </p:nvPr>
        </p:nvSpPr>
        <p:spPr>
          <a:xfrm>
            <a:off x="5079997" y="956382"/>
            <a:ext cx="3831771" cy="5599401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r>
              <a:rPr lang="fr-FR" sz="3200" i="1" dirty="0">
                <a:latin typeface="Calibri" pitchFamily="34" charset="0"/>
              </a:rPr>
              <a:t>Une </a:t>
            </a:r>
            <a:r>
              <a:rPr lang="fr-FR" sz="3200" b="1" i="1" dirty="0">
                <a:latin typeface="Calibri" pitchFamily="34" charset="0"/>
              </a:rPr>
              <a:t>proximité</a:t>
            </a:r>
            <a:r>
              <a:rPr lang="fr-FR" sz="3200" i="1" dirty="0">
                <a:latin typeface="Calibri" pitchFamily="34" charset="0"/>
              </a:rPr>
              <a:t>  élève-professeur pour un véritable </a:t>
            </a:r>
            <a:r>
              <a:rPr lang="fr-FR" sz="3200" b="1" i="1" dirty="0">
                <a:latin typeface="Calibri" pitchFamily="34" charset="0"/>
              </a:rPr>
              <a:t>accompagnement côte à </a:t>
            </a:r>
            <a:r>
              <a:rPr lang="fr-FR" sz="3200" b="1" i="1" dirty="0" smtClean="0">
                <a:latin typeface="Calibri" pitchFamily="34" charset="0"/>
              </a:rPr>
              <a:t>côte</a:t>
            </a:r>
          </a:p>
          <a:p>
            <a:endParaRPr lang="fr-FR" sz="2800" dirty="0"/>
          </a:p>
          <a:p>
            <a:r>
              <a:rPr lang="fr-FR" sz="3200" i="1" dirty="0" smtClean="0">
                <a:latin typeface="Calibri" pitchFamily="34" charset="0"/>
              </a:rPr>
              <a:t>Plus de la moitié des enseignements en </a:t>
            </a:r>
            <a:r>
              <a:rPr lang="fr-FR" sz="3200" b="1" i="1" dirty="0" smtClean="0">
                <a:latin typeface="Calibri" pitchFamily="34" charset="0"/>
              </a:rPr>
              <a:t>groupes restreints pour une pratique expérimentale </a:t>
            </a:r>
            <a:r>
              <a:rPr lang="fr-FR" sz="3200" i="1" dirty="0" smtClean="0">
                <a:latin typeface="Calibri" pitchFamily="34" charset="0"/>
              </a:rPr>
              <a:t>en laboratoire.</a:t>
            </a:r>
          </a:p>
          <a:p>
            <a:pPr lvl="0"/>
            <a:endParaRPr lang="fr-FR" sz="3200" dirty="0"/>
          </a:p>
          <a:p>
            <a:endParaRPr lang="fr-FR" dirty="0"/>
          </a:p>
          <a:p>
            <a:endParaRPr lang="fr-FR" dirty="0"/>
          </a:p>
        </p:txBody>
      </p:sp>
      <p:pic>
        <p:nvPicPr>
          <p:cNvPr id="10" name="Picture 11"/>
          <p:cNvPicPr>
            <a:picLocks noChangeAspect="1" noChangeArrowheads="1"/>
          </p:cNvPicPr>
          <p:nvPr/>
        </p:nvPicPr>
        <p:blipFill rotWithShape="1">
          <a:blip r:embed="rId3" cstate="screen"/>
          <a:srcRect/>
          <a:stretch/>
        </p:blipFill>
        <p:spPr bwMode="auto">
          <a:xfrm>
            <a:off x="682461" y="1959422"/>
            <a:ext cx="4164566" cy="4020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Rectangle 10"/>
          <p:cNvSpPr/>
          <p:nvPr/>
        </p:nvSpPr>
        <p:spPr>
          <a:xfrm>
            <a:off x="0" y="0"/>
            <a:ext cx="500034" cy="6858000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3200" dirty="0"/>
              <a:t>La série STL biotechnologies</a:t>
            </a: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30385775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8242</TotalTime>
  <Words>800</Words>
  <Application>Microsoft Macintosh PowerPoint</Application>
  <PresentationFormat>Présentation à l'écran (4:3)</PresentationFormat>
  <Paragraphs>152</Paragraphs>
  <Slides>13</Slides>
  <Notes>13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4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Lycée Benjamin Franklin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de la filière STI2D</dc:title>
  <dc:creator>Frédéric TARAUD</dc:creator>
  <cp:keywords>STI2D technologique</cp:keywords>
  <cp:lastModifiedBy>Géraldine CARAYOL</cp:lastModifiedBy>
  <cp:revision>548</cp:revision>
  <dcterms:created xsi:type="dcterms:W3CDTF">2010-11-13T15:42:10Z</dcterms:created>
  <dcterms:modified xsi:type="dcterms:W3CDTF">2013-01-09T20:58:34Z</dcterms:modified>
</cp:coreProperties>
</file>