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57" r:id="rId4"/>
    <p:sldId id="258" r:id="rId5"/>
    <p:sldId id="261" r:id="rId6"/>
    <p:sldId id="259" r:id="rId7"/>
    <p:sldId id="262" r:id="rId8"/>
    <p:sldId id="263" r:id="rId9"/>
    <p:sldId id="27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0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4" autoAdjust="0"/>
    <p:restoredTop sz="94660"/>
  </p:normalViewPr>
  <p:slideViewPr>
    <p:cSldViewPr snapToGrid="0">
      <p:cViewPr>
        <p:scale>
          <a:sx n="70" d="100"/>
          <a:sy n="70" d="100"/>
        </p:scale>
        <p:origin x="-16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D9E4-5469-41F9-91D0-7FC53B6F769F}" type="datetimeFigureOut">
              <a:rPr lang="fr-FR" smtClean="0"/>
              <a:t>30/06/2015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D42B-BBD8-4646-A72F-0747A15C7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90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3254134B-0431-4485-907D-BEB2A0D5625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2736304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227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01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35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B0F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600" b="1">
                <a:solidFill>
                  <a:srgbClr val="00B0F0"/>
                </a:solidFill>
              </a:defRPr>
            </a:lvl1pPr>
          </a:lstStyle>
          <a:p>
            <a:fld id="{3254134B-0431-4485-907D-BEB2A0D5625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2736304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02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600" b="1">
                <a:solidFill>
                  <a:srgbClr val="00B0F0"/>
                </a:solidFill>
              </a:defRPr>
            </a:lvl1pPr>
          </a:lstStyle>
          <a:p>
            <a:fld id="{3254134B-0431-4485-907D-BEB2A0D5625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2736304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90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17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2736304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TRAAM Droite d’étalonnage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805232"/>
            <a:ext cx="8229600" cy="490066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B0F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600" b="1">
                <a:solidFill>
                  <a:srgbClr val="00B0F0"/>
                </a:solidFill>
              </a:defRPr>
            </a:lvl1pPr>
          </a:lstStyle>
          <a:p>
            <a:fld id="{3254134B-0431-4485-907D-BEB2A0D5625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04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9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74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73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TRAAM Droite d’étalonnage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134B-0431-4485-907D-BEB2A0D5625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134800" y="116632"/>
            <a:ext cx="8664985" cy="619542"/>
            <a:chOff x="134800" y="116632"/>
            <a:chExt cx="8664985" cy="619542"/>
          </a:xfrm>
        </p:grpSpPr>
        <p:grpSp>
          <p:nvGrpSpPr>
            <p:cNvPr id="14" name="Groupe 13"/>
            <p:cNvGrpSpPr/>
            <p:nvPr/>
          </p:nvGrpSpPr>
          <p:grpSpPr>
            <a:xfrm>
              <a:off x="134800" y="116632"/>
              <a:ext cx="8664985" cy="619542"/>
              <a:chOff x="134800" y="116632"/>
              <a:chExt cx="8664985" cy="619542"/>
            </a:xfrm>
          </p:grpSpPr>
          <p:sp>
            <p:nvSpPr>
              <p:cNvPr id="16" name="Rectangle 2"/>
              <p:cNvSpPr>
                <a:spLocks noChangeArrowheads="1"/>
              </p:cNvSpPr>
              <p:nvPr/>
            </p:nvSpPr>
            <p:spPr bwMode="auto">
              <a:xfrm>
                <a:off x="227495" y="217170"/>
                <a:ext cx="7152817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KELAI </a:t>
                </a:r>
                <a:r>
                  <a:rPr kumimoji="0" lang="fr-FR" altLang="fr-F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Sabah</a:t>
                </a:r>
                <a:endPara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7448947" y="217170"/>
                <a:ext cx="1299517" cy="457200"/>
              </a:xfrm>
              <a:prstGeom prst="rect">
                <a:avLst/>
              </a:prstGeom>
              <a:solidFill>
                <a:srgbClr val="92D05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Académie de Versailles</a:t>
                </a:r>
                <a:endPara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34800" y="116632"/>
                <a:ext cx="8664985" cy="61954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5" name="Image 14" descr="Person_256.png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227495" y="262890"/>
              <a:ext cx="365760" cy="3657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6955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TRAAM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Tracer une droite d’étalonnage pour exploiter des résultats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Fichier de suivi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34800" y="116632"/>
            <a:ext cx="8664985" cy="619542"/>
            <a:chOff x="134800" y="116632"/>
            <a:chExt cx="8664985" cy="619542"/>
          </a:xfrm>
        </p:grpSpPr>
        <p:grpSp>
          <p:nvGrpSpPr>
            <p:cNvPr id="8" name="Groupe 7"/>
            <p:cNvGrpSpPr/>
            <p:nvPr/>
          </p:nvGrpSpPr>
          <p:grpSpPr>
            <a:xfrm>
              <a:off x="134800" y="116632"/>
              <a:ext cx="8664985" cy="619542"/>
              <a:chOff x="134800" y="116632"/>
              <a:chExt cx="8664985" cy="619542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27495" y="217170"/>
                <a:ext cx="7152817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KELAI </a:t>
                </a:r>
                <a:r>
                  <a:rPr kumimoji="0" lang="fr-FR" altLang="fr-F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Sabah</a:t>
                </a:r>
                <a:endPara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7448947" y="217170"/>
                <a:ext cx="1299517" cy="457200"/>
              </a:xfrm>
              <a:prstGeom prst="rect">
                <a:avLst/>
              </a:prstGeom>
              <a:solidFill>
                <a:srgbClr val="92D05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Académie de Versailles</a:t>
                </a:r>
                <a:endPara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34800" y="116632"/>
                <a:ext cx="8664985" cy="61954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9" name="Image 8" descr="Person_256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27495" y="262890"/>
              <a:ext cx="365760" cy="3657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3668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7.5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r="1403"/>
          <a:stretch/>
        </p:blipFill>
        <p:spPr bwMode="auto">
          <a:xfrm>
            <a:off x="1187354" y="1412776"/>
            <a:ext cx="676929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50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8.4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519852" cy="392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43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8.5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9" y="1736006"/>
            <a:ext cx="7227803" cy="435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62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8.7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110"/>
            <a:ext cx="9144000" cy="438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64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8.10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2" y="1534455"/>
            <a:ext cx="7503577" cy="4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35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8.11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29" y="1540677"/>
            <a:ext cx="7583143" cy="462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55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8.12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93066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06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8.13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9" y="1403820"/>
            <a:ext cx="7752941" cy="470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896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Calculer une pente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Activité 3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54134B-0431-4485-907D-BEB2A0D5625C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719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12.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9"/>
            <a:ext cx="9144000" cy="409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8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Tracer une courbe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Activité 1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54134B-0431-4485-907D-BEB2A0D5625C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445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14.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5"/>
            <a:ext cx="9144000" cy="409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0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15.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50"/>
            <a:ext cx="9144000" cy="402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441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>
                <a:solidFill>
                  <a:srgbClr val="00B050"/>
                </a:solidFill>
              </a:rPr>
              <a:t>Determiner</a:t>
            </a:r>
            <a:r>
              <a:rPr lang="fr-FR" sz="3200" dirty="0" smtClean="0">
                <a:solidFill>
                  <a:srgbClr val="00B050"/>
                </a:solidFill>
              </a:rPr>
              <a:t> la concentration d’un essai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Activité </a:t>
            </a:r>
            <a:r>
              <a:rPr lang="fr-FR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54134B-0431-4485-907D-BEB2A0D5625C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730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18.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14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66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19.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7"/>
            <a:ext cx="9144000" cy="424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37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364"/>
            <a:ext cx="9144000" cy="458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46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b="1" dirty="0" smtClean="0"/>
              <a:t>1. </a:t>
            </a:r>
            <a:endParaRPr lang="fr-FR" sz="18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1349224"/>
            <a:ext cx="9144000" cy="48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309688"/>
            <a:ext cx="78390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50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1" algn="ctr"/>
            <a:r>
              <a:rPr lang="fr-FR" b="1" dirty="0" smtClean="0">
                <a:solidFill>
                  <a:srgbClr val="00B0F0"/>
                </a:solidFill>
                <a:latin typeface="+mj-lt"/>
              </a:rPr>
              <a:t>3.</a:t>
            </a:r>
            <a:r>
              <a:rPr lang="fr-FR" b="1" dirty="0">
                <a:solidFill>
                  <a:srgbClr val="00B0F0"/>
                </a:solidFill>
                <a:latin typeface="+mj-lt"/>
              </a:rPr>
              <a:t/>
            </a:r>
            <a:br>
              <a:rPr lang="fr-FR" b="1" dirty="0">
                <a:solidFill>
                  <a:srgbClr val="00B0F0"/>
                </a:solidFill>
                <a:latin typeface="+mj-lt"/>
              </a:rPr>
            </a:br>
            <a:endParaRPr lang="fr-FR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4" b="45043"/>
          <a:stretch/>
        </p:blipFill>
        <p:spPr bwMode="auto">
          <a:xfrm>
            <a:off x="0" y="1412779"/>
            <a:ext cx="9144000" cy="391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7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5" y="1296537"/>
            <a:ext cx="7717250" cy="490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11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4. 5. 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7" y="1272466"/>
            <a:ext cx="8099946" cy="513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49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6.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4"/>
          <a:stretch/>
        </p:blipFill>
        <p:spPr bwMode="auto">
          <a:xfrm>
            <a:off x="1" y="1304925"/>
            <a:ext cx="900211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34B-0431-4485-907D-BEB2A0D5625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26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Tracer une droite de </a:t>
            </a:r>
            <a:r>
              <a:rPr lang="fr-FR" sz="3200" dirty="0" err="1" smtClean="0">
                <a:solidFill>
                  <a:srgbClr val="00B050"/>
                </a:solidFill>
              </a:rPr>
              <a:t>regression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Activité 2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54134B-0431-4485-907D-BEB2A0D5625C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TRAAM Droite d’étalonnage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0815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</TotalTime>
  <Words>164</Words>
  <Application>Microsoft Office PowerPoint</Application>
  <PresentationFormat>Affichage à l'écran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TRAAM  Tracer une droite d’étalonnage pour exploiter des résultats </vt:lpstr>
      <vt:lpstr>Tracer une courbe</vt:lpstr>
      <vt:lpstr>1. </vt:lpstr>
      <vt:lpstr>2.</vt:lpstr>
      <vt:lpstr>3. </vt:lpstr>
      <vt:lpstr>3.</vt:lpstr>
      <vt:lpstr>4. 5. </vt:lpstr>
      <vt:lpstr>6.</vt:lpstr>
      <vt:lpstr>Tracer une droite de regression</vt:lpstr>
      <vt:lpstr>7.5</vt:lpstr>
      <vt:lpstr>8.4</vt:lpstr>
      <vt:lpstr>8.5</vt:lpstr>
      <vt:lpstr>8.7</vt:lpstr>
      <vt:lpstr>8.10</vt:lpstr>
      <vt:lpstr>8.11</vt:lpstr>
      <vt:lpstr>8.12</vt:lpstr>
      <vt:lpstr>8.13</vt:lpstr>
      <vt:lpstr>Calculer une pente</vt:lpstr>
      <vt:lpstr>12.</vt:lpstr>
      <vt:lpstr>14.</vt:lpstr>
      <vt:lpstr>15.</vt:lpstr>
      <vt:lpstr>Determiner la concentration d’un essai</vt:lpstr>
      <vt:lpstr>18.</vt:lpstr>
      <vt:lpstr>19.</vt:lpstr>
      <vt:lpstr>20.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Traam suivi</dc:title>
  <dc:creator>Sabah</dc:creator>
  <cp:lastModifiedBy>Sabah</cp:lastModifiedBy>
  <cp:revision>33</cp:revision>
  <dcterms:created xsi:type="dcterms:W3CDTF">2015-06-15T10:37:01Z</dcterms:created>
  <dcterms:modified xsi:type="dcterms:W3CDTF">2015-06-30T09:07:59Z</dcterms:modified>
</cp:coreProperties>
</file>